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7" r:id="rId3"/>
    <p:sldId id="259" r:id="rId4"/>
    <p:sldId id="260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2" r:id="rId19"/>
    <p:sldId id="293" r:id="rId20"/>
    <p:sldId id="291" r:id="rId21"/>
    <p:sldId id="294" r:id="rId22"/>
    <p:sldId id="261" r:id="rId23"/>
    <p:sldId id="274" r:id="rId24"/>
    <p:sldId id="275" r:id="rId25"/>
    <p:sldId id="276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6" autoAdjust="0"/>
    <p:restoredTop sz="94660"/>
  </p:normalViewPr>
  <p:slideViewPr>
    <p:cSldViewPr snapToGrid="0">
      <p:cViewPr varScale="1">
        <p:scale>
          <a:sx n="62" d="100"/>
          <a:sy n="62" d="100"/>
        </p:scale>
        <p:origin x="27" y="2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181818181818181818181818181818181818181818181818181818181818181818181818181818181818181818181818181818181818181818181818181818181818181818181818181818181818181818181818181818181818181818181818181818181818181818181818181818181818181818111164111111311111111701111112121211113131313141414161616161111112112929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876086068615149E-2"/>
          <c:y val="4.7873435931669497E-2"/>
          <c:w val="0.96824782786276975"/>
          <c:h val="0.90425312813666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5400" cap="rnd">
              <a:solidFill>
                <a:srgbClr val="00CCFF"/>
              </a:solidFill>
              <a:round/>
              <a:tailEnd type="arrow"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3.7842060495002147E-2"/>
                  <c:y val="0.226767933090961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4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230-43AF-ABE0-8749D1CAE9A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20</c:v>
                </c:pt>
                <c:pt idx="2">
                  <c:v>25</c:v>
                </c:pt>
                <c:pt idx="3">
                  <c:v>40</c:v>
                </c:pt>
                <c:pt idx="4">
                  <c:v>30</c:v>
                </c:pt>
                <c:pt idx="5">
                  <c:v>55</c:v>
                </c:pt>
                <c:pt idx="6">
                  <c:v>35</c:v>
                </c:pt>
                <c:pt idx="7">
                  <c:v>55</c:v>
                </c:pt>
                <c:pt idx="8">
                  <c:v>35</c:v>
                </c:pt>
                <c:pt idx="9">
                  <c:v>85</c:v>
                </c:pt>
                <c:pt idx="10">
                  <c:v>33</c:v>
                </c:pt>
                <c:pt idx="11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230-43AF-ABE0-8749D1CAE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72256"/>
        <c:axId val="6358656"/>
      </c:lineChart>
      <c:catAx>
        <c:axId val="6372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358656"/>
        <c:crosses val="autoZero"/>
        <c:auto val="1"/>
        <c:lblAlgn val="ctr"/>
        <c:lblOffset val="100"/>
        <c:noMultiLvlLbl val="0"/>
      </c:catAx>
      <c:valAx>
        <c:axId val="6358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37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수량</c:v>
                </c:pt>
              </c:strCache>
            </c:strRef>
          </c:tx>
          <c:spPr>
            <a:solidFill>
              <a:schemeClr val="bg1"/>
            </a:solidFill>
            <a:ln w="19050">
              <a:noFill/>
            </a:ln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2D9C-4FC1-9357-297CF26FB65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2D9C-4FC1-9357-297CF26FB65B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2000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D9C-4FC1-9357-297CF26FB6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10min</c:v>
                </c:pt>
                <c:pt idx="1">
                  <c:v>20min</c:v>
                </c:pt>
                <c:pt idx="2">
                  <c:v>30min</c:v>
                </c:pt>
                <c:pt idx="3">
                  <c:v>40min</c:v>
                </c:pt>
                <c:pt idx="4">
                  <c:v>50min</c:v>
                </c:pt>
                <c:pt idx="5">
                  <c:v>60min</c:v>
                </c:pt>
                <c:pt idx="6">
                  <c:v>90min</c:v>
                </c:pt>
                <c:pt idx="7">
                  <c:v>120min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</c:v>
                </c:pt>
                <c:pt idx="1">
                  <c:v>12</c:v>
                </c:pt>
                <c:pt idx="2">
                  <c:v>24</c:v>
                </c:pt>
                <c:pt idx="3">
                  <c:v>19</c:v>
                </c:pt>
                <c:pt idx="4">
                  <c:v>36</c:v>
                </c:pt>
                <c:pt idx="5">
                  <c:v>45</c:v>
                </c:pt>
                <c:pt idx="6">
                  <c:v>31</c:v>
                </c:pt>
                <c:pt idx="7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9C-4FC1-9357-297CF26FB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1"/>
        <c:axId val="-706156160"/>
        <c:axId val="-706153984"/>
      </c:barChart>
      <c:catAx>
        <c:axId val="-706156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050">
                <a:solidFill>
                  <a:schemeClr val="bg1"/>
                </a:solidFill>
              </a:defRPr>
            </a:pPr>
            <a:endParaRPr lang="ko-KR"/>
          </a:p>
        </c:txPr>
        <c:crossAx val="-706153984"/>
        <c:crosses val="autoZero"/>
        <c:auto val="1"/>
        <c:lblAlgn val="ctr"/>
        <c:lblOffset val="100"/>
        <c:noMultiLvlLbl val="0"/>
      </c:catAx>
      <c:valAx>
        <c:axId val="-706153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706156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1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3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8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6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55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89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0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77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48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5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6428859" y="2684838"/>
            <a:ext cx="5103846" cy="274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데이터 자료를 이용한 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EPL </a:t>
            </a:r>
            <a:r>
              <a:rPr lang="ko-KR" altLang="en-US" sz="4000" b="1" i="1" kern="0" dirty="0">
                <a:solidFill>
                  <a:prstClr val="white"/>
                </a:solidFill>
              </a:rPr>
              <a:t>시각화 분석 프로젝트</a:t>
            </a:r>
            <a:endParaRPr lang="en-US" altLang="ko-KR" sz="4000" b="1" i="1" kern="0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121A68-A06F-4CD4-9F2F-24F89B846672}"/>
              </a:ext>
            </a:extLst>
          </p:cNvPr>
          <p:cNvGrpSpPr/>
          <p:nvPr/>
        </p:nvGrpSpPr>
        <p:grpSpPr>
          <a:xfrm>
            <a:off x="0" y="-13998"/>
            <a:ext cx="1767752" cy="6871998"/>
            <a:chOff x="0" y="-13998"/>
            <a:chExt cx="1767752" cy="687199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2CF7009-3156-48E2-9231-11063C7D3A37}"/>
                </a:ext>
              </a:extLst>
            </p:cNvPr>
            <p:cNvGrpSpPr/>
            <p:nvPr/>
          </p:nvGrpSpPr>
          <p:grpSpPr>
            <a:xfrm>
              <a:off x="221215" y="233361"/>
              <a:ext cx="1407559" cy="6192223"/>
              <a:chOff x="6438691" y="-115590"/>
              <a:chExt cx="2219325" cy="6192223"/>
            </a:xfrm>
          </p:grpSpPr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6F553D32-F92D-4803-A71D-CCDF52F74E02}"/>
                  </a:ext>
                </a:extLst>
              </p:cNvPr>
              <p:cNvSpPr/>
              <p:nvPr/>
            </p:nvSpPr>
            <p:spPr>
              <a:xfrm rot="19800000">
                <a:off x="6438691" y="-11559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DFA6F212-12FD-4004-BB0A-C189DC156BB3}"/>
                  </a:ext>
                </a:extLst>
              </p:cNvPr>
              <p:cNvSpPr/>
              <p:nvPr/>
            </p:nvSpPr>
            <p:spPr>
              <a:xfrm rot="19800000">
                <a:off x="6438691" y="326031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C0FC1D0F-2583-4EB2-844F-98F62CF3BCB2}"/>
                  </a:ext>
                </a:extLst>
              </p:cNvPr>
              <p:cNvSpPr/>
              <p:nvPr/>
            </p:nvSpPr>
            <p:spPr>
              <a:xfrm rot="19800000">
                <a:off x="6438691" y="76765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351F8A03-4F3E-40EF-A0DA-AC46D5F55DFB}"/>
                  </a:ext>
                </a:extLst>
              </p:cNvPr>
              <p:cNvSpPr/>
              <p:nvPr/>
            </p:nvSpPr>
            <p:spPr>
              <a:xfrm rot="19800000">
                <a:off x="6438691" y="120927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CD90F16C-3820-4E9C-AF94-83CDD017F875}"/>
                  </a:ext>
                </a:extLst>
              </p:cNvPr>
              <p:cNvSpPr/>
              <p:nvPr/>
            </p:nvSpPr>
            <p:spPr>
              <a:xfrm rot="19800000">
                <a:off x="6438691" y="165089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A6B647-4B6E-4A80-8F66-66797383A86A}"/>
                  </a:ext>
                </a:extLst>
              </p:cNvPr>
              <p:cNvSpPr/>
              <p:nvPr/>
            </p:nvSpPr>
            <p:spPr>
              <a:xfrm rot="19800000">
                <a:off x="6438691" y="2092516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56DB3FA-B0F3-44A9-9663-799E1AB35A25}"/>
                  </a:ext>
                </a:extLst>
              </p:cNvPr>
              <p:cNvSpPr/>
              <p:nvPr/>
            </p:nvSpPr>
            <p:spPr>
              <a:xfrm rot="19800000">
                <a:off x="6438691" y="253413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493539CE-F02D-4DCA-980E-2C9F1179E0CC}"/>
                  </a:ext>
                </a:extLst>
              </p:cNvPr>
              <p:cNvSpPr/>
              <p:nvPr/>
            </p:nvSpPr>
            <p:spPr>
              <a:xfrm rot="19800000">
                <a:off x="6438691" y="2975759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72DFF4E2-F9EC-48B8-B000-7ED5D2CBBF46}"/>
                  </a:ext>
                </a:extLst>
              </p:cNvPr>
              <p:cNvSpPr/>
              <p:nvPr/>
            </p:nvSpPr>
            <p:spPr>
              <a:xfrm rot="19800000">
                <a:off x="6438691" y="341738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496D4D7A-91FA-474E-B459-90783BEB4C40}"/>
                  </a:ext>
                </a:extLst>
              </p:cNvPr>
              <p:cNvSpPr/>
              <p:nvPr/>
            </p:nvSpPr>
            <p:spPr>
              <a:xfrm rot="19800000">
                <a:off x="6438691" y="3859002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548B46A3-3A36-4166-A158-DED7E08FF8ED}"/>
                  </a:ext>
                </a:extLst>
              </p:cNvPr>
              <p:cNvSpPr/>
              <p:nvPr/>
            </p:nvSpPr>
            <p:spPr>
              <a:xfrm rot="19800000">
                <a:off x="6438691" y="430062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E49BCC58-777A-4AC6-981B-06901972C0C5}"/>
                  </a:ext>
                </a:extLst>
              </p:cNvPr>
              <p:cNvSpPr/>
              <p:nvPr/>
            </p:nvSpPr>
            <p:spPr>
              <a:xfrm rot="19800000">
                <a:off x="6438691" y="474224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73581A12-8326-4EA4-9127-48511A4FCF48}"/>
                  </a:ext>
                </a:extLst>
              </p:cNvPr>
              <p:cNvSpPr/>
              <p:nvPr/>
            </p:nvSpPr>
            <p:spPr>
              <a:xfrm rot="19800000">
                <a:off x="6438691" y="518386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27C860A4-41B4-420F-87E6-619EE3140FB6}"/>
                  </a:ext>
                </a:extLst>
              </p:cNvPr>
              <p:cNvSpPr/>
              <p:nvPr/>
            </p:nvSpPr>
            <p:spPr>
              <a:xfrm rot="19800000">
                <a:off x="6438691" y="5625487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3D0BE384-19CB-48AE-9195-96A4E5812E6A}"/>
                  </a:ext>
                </a:extLst>
              </p:cNvPr>
              <p:cNvSpPr/>
              <p:nvPr/>
            </p:nvSpPr>
            <p:spPr>
              <a:xfrm rot="19800000">
                <a:off x="6438691" y="606710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8E1FAC-2FE0-4666-8BB8-FE3DE7A37585}"/>
                </a:ext>
              </a:extLst>
            </p:cNvPr>
            <p:cNvSpPr/>
            <p:nvPr/>
          </p:nvSpPr>
          <p:spPr>
            <a:xfrm>
              <a:off x="1536257" y="-13998"/>
              <a:ext cx="231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86000"/>
                  </a:schemeClr>
                </a:gs>
                <a:gs pos="50000">
                  <a:schemeClr val="bg1">
                    <a:shade val="67500"/>
                    <a:satMod val="115000"/>
                    <a:alpha val="84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37EEC61-422D-4550-978D-175388A9FD24}"/>
                </a:ext>
              </a:extLst>
            </p:cNvPr>
            <p:cNvSpPr/>
            <p:nvPr/>
          </p:nvSpPr>
          <p:spPr>
            <a:xfrm>
              <a:off x="0" y="1"/>
              <a:ext cx="305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1D75F86-C6CF-4AE7-A1C8-F00283DF023C}"/>
                </a:ext>
              </a:extLst>
            </p:cNvPr>
            <p:cNvGrpSpPr/>
            <p:nvPr/>
          </p:nvGrpSpPr>
          <p:grpSpPr>
            <a:xfrm flipV="1">
              <a:off x="221214" y="261816"/>
              <a:ext cx="1407559" cy="6192223"/>
              <a:chOff x="6438691" y="-115590"/>
              <a:chExt cx="2219325" cy="6192223"/>
            </a:xfrm>
          </p:grpSpPr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00237A31-AB6E-444A-854D-339DC9FD6646}"/>
                  </a:ext>
                </a:extLst>
              </p:cNvPr>
              <p:cNvSpPr/>
              <p:nvPr/>
            </p:nvSpPr>
            <p:spPr>
              <a:xfrm rot="19800000">
                <a:off x="6438691" y="-11559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3CA1F648-A2BB-4136-B8F8-D98E30828C8F}"/>
                  </a:ext>
                </a:extLst>
              </p:cNvPr>
              <p:cNvSpPr/>
              <p:nvPr/>
            </p:nvSpPr>
            <p:spPr>
              <a:xfrm rot="19800000">
                <a:off x="6438691" y="326031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EFBEB5EA-EBE1-40C0-933A-3B15733E3943}"/>
                  </a:ext>
                </a:extLst>
              </p:cNvPr>
              <p:cNvSpPr/>
              <p:nvPr/>
            </p:nvSpPr>
            <p:spPr>
              <a:xfrm rot="19800000">
                <a:off x="6438691" y="76765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BB926B98-F099-4CC3-8B91-0ABC192F4EE2}"/>
                  </a:ext>
                </a:extLst>
              </p:cNvPr>
              <p:cNvSpPr/>
              <p:nvPr/>
            </p:nvSpPr>
            <p:spPr>
              <a:xfrm rot="19800000">
                <a:off x="6438691" y="120927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A0731C0A-EBF5-43DA-931B-F50B0C31518C}"/>
                  </a:ext>
                </a:extLst>
              </p:cNvPr>
              <p:cNvSpPr/>
              <p:nvPr/>
            </p:nvSpPr>
            <p:spPr>
              <a:xfrm rot="19800000">
                <a:off x="6438691" y="165089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D6E2942C-97E2-4966-B80C-D2A3006C031B}"/>
                  </a:ext>
                </a:extLst>
              </p:cNvPr>
              <p:cNvSpPr/>
              <p:nvPr/>
            </p:nvSpPr>
            <p:spPr>
              <a:xfrm rot="19800000">
                <a:off x="6438691" y="2092516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1A979EAD-0A8C-4CE2-9335-DAD3ED34DCD9}"/>
                  </a:ext>
                </a:extLst>
              </p:cNvPr>
              <p:cNvSpPr/>
              <p:nvPr/>
            </p:nvSpPr>
            <p:spPr>
              <a:xfrm rot="19800000">
                <a:off x="6438691" y="253413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D593C336-5B15-4EAC-A320-F06738CA07C9}"/>
                  </a:ext>
                </a:extLst>
              </p:cNvPr>
              <p:cNvSpPr/>
              <p:nvPr/>
            </p:nvSpPr>
            <p:spPr>
              <a:xfrm rot="19800000">
                <a:off x="6438691" y="2975759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312C8DE8-0611-4BC2-AACD-51EA045A0C04}"/>
                  </a:ext>
                </a:extLst>
              </p:cNvPr>
              <p:cNvSpPr/>
              <p:nvPr/>
            </p:nvSpPr>
            <p:spPr>
              <a:xfrm rot="19800000">
                <a:off x="6438691" y="341738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EEDC6BFC-DBD9-4ECA-80FA-6F43ABD73662}"/>
                  </a:ext>
                </a:extLst>
              </p:cNvPr>
              <p:cNvSpPr/>
              <p:nvPr/>
            </p:nvSpPr>
            <p:spPr>
              <a:xfrm rot="19800000">
                <a:off x="6438691" y="3859002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BB56018-8BCF-4E12-94A1-40FCC6A399D1}"/>
                  </a:ext>
                </a:extLst>
              </p:cNvPr>
              <p:cNvSpPr/>
              <p:nvPr/>
            </p:nvSpPr>
            <p:spPr>
              <a:xfrm rot="19800000">
                <a:off x="6438691" y="430062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F982A2-668F-4BE8-8935-ABA0E21C9F0B}"/>
                  </a:ext>
                </a:extLst>
              </p:cNvPr>
              <p:cNvSpPr/>
              <p:nvPr/>
            </p:nvSpPr>
            <p:spPr>
              <a:xfrm rot="19800000">
                <a:off x="6438691" y="474224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DA3D7E9E-0839-45B0-99B8-B839152F9AFF}"/>
                  </a:ext>
                </a:extLst>
              </p:cNvPr>
              <p:cNvSpPr/>
              <p:nvPr/>
            </p:nvSpPr>
            <p:spPr>
              <a:xfrm rot="19800000">
                <a:off x="6438691" y="518386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199D9FC3-E630-414D-B1A7-5FAE4CC31CC3}"/>
                  </a:ext>
                </a:extLst>
              </p:cNvPr>
              <p:cNvSpPr/>
              <p:nvPr/>
            </p:nvSpPr>
            <p:spPr>
              <a:xfrm rot="19800000">
                <a:off x="6438691" y="5625487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9EF9BAD5-7C58-40FD-AB5A-8C684F6B60D1}"/>
                  </a:ext>
                </a:extLst>
              </p:cNvPr>
              <p:cNvSpPr/>
              <p:nvPr/>
            </p:nvSpPr>
            <p:spPr>
              <a:xfrm rot="19800000">
                <a:off x="6438691" y="606710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D6C2D0C0-72A3-4439-A8B8-C5E26136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28" y="1703804"/>
            <a:ext cx="3660940" cy="3660940"/>
          </a:xfrm>
          <a:prstGeom prst="rect">
            <a:avLst/>
          </a:prstGeom>
          <a:effectLst>
            <a:outerShdw blurRad="266700" dist="2667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3BE56E-6BC5-4AD2-AD4E-5D1D816C61C2}"/>
              </a:ext>
            </a:extLst>
          </p:cNvPr>
          <p:cNvGrpSpPr/>
          <p:nvPr/>
        </p:nvGrpSpPr>
        <p:grpSpPr>
          <a:xfrm>
            <a:off x="-3444025" y="-475844"/>
            <a:ext cx="9501925" cy="7953056"/>
            <a:chOff x="-3282552" y="-327050"/>
            <a:chExt cx="9501925" cy="795305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D9DA755-2BCA-4B19-BC68-87AF27C84D85}"/>
                </a:ext>
              </a:extLst>
            </p:cNvPr>
            <p:cNvSpPr/>
            <p:nvPr/>
          </p:nvSpPr>
          <p:spPr>
            <a:xfrm>
              <a:off x="1688657" y="138402"/>
              <a:ext cx="231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19000"/>
                  </a:schemeClr>
                </a:gs>
                <a:gs pos="50000">
                  <a:schemeClr val="bg1">
                    <a:shade val="67500"/>
                    <a:satMod val="115000"/>
                    <a:alpha val="15000"/>
                  </a:schemeClr>
                </a:gs>
                <a:gs pos="100000">
                  <a:schemeClr val="bg1">
                    <a:shade val="100000"/>
                    <a:satMod val="115000"/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125336E2-083C-425A-9B8F-830098597F6B}"/>
                </a:ext>
              </a:extLst>
            </p:cNvPr>
            <p:cNvGrpSpPr/>
            <p:nvPr/>
          </p:nvGrpSpPr>
          <p:grpSpPr>
            <a:xfrm>
              <a:off x="-3282552" y="-327050"/>
              <a:ext cx="9394758" cy="7953056"/>
              <a:chOff x="-2674849" y="-307098"/>
              <a:chExt cx="8741822" cy="7780704"/>
            </a:xfrm>
          </p:grpSpPr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A20D04D-F0ED-4B7F-88B2-37D91D22C591}"/>
                  </a:ext>
                </a:extLst>
              </p:cNvPr>
              <p:cNvSpPr/>
              <p:nvPr/>
            </p:nvSpPr>
            <p:spPr>
              <a:xfrm>
                <a:off x="206102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2D350640-A5AB-4808-8600-2D68F93373CE}"/>
                  </a:ext>
                </a:extLst>
              </p:cNvPr>
              <p:cNvSpPr/>
              <p:nvPr/>
            </p:nvSpPr>
            <p:spPr>
              <a:xfrm>
                <a:off x="1722752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305AB365-75A9-4D12-B38C-5E89EE4F1641}"/>
                  </a:ext>
                </a:extLst>
              </p:cNvPr>
              <p:cNvSpPr/>
              <p:nvPr/>
            </p:nvSpPr>
            <p:spPr>
              <a:xfrm>
                <a:off x="1384475" y="0"/>
                <a:ext cx="37392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739244"/>
                  <a:gd name="connsiteY0" fmla="*/ 0 h 6966857"/>
                  <a:gd name="connsiteX1" fmla="*/ 3739244 w 3739244"/>
                  <a:gd name="connsiteY1" fmla="*/ 3551163 h 6966857"/>
                  <a:gd name="connsiteX2" fmla="*/ 0 w 37392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9244" h="6966857">
                    <a:moveTo>
                      <a:pt x="798287" y="0"/>
                    </a:moveTo>
                    <a:cubicBezTo>
                      <a:pt x="1243392" y="1228877"/>
                      <a:pt x="3729568" y="1814287"/>
                      <a:pt x="3739244" y="3551163"/>
                    </a:cubicBezTo>
                    <a:cubicBezTo>
                      <a:pt x="3666673" y="5786363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CECDB333-7F1C-480D-982A-4BC6B26965EC}"/>
                  </a:ext>
                </a:extLst>
              </p:cNvPr>
              <p:cNvSpPr/>
              <p:nvPr/>
            </p:nvSpPr>
            <p:spPr>
              <a:xfrm>
                <a:off x="707921" y="0"/>
                <a:ext cx="38154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815444"/>
                  <a:gd name="connsiteY0" fmla="*/ 0 h 6966857"/>
                  <a:gd name="connsiteX1" fmla="*/ 3815444 w 3815444"/>
                  <a:gd name="connsiteY1" fmla="*/ 3570515 h 6966857"/>
                  <a:gd name="connsiteX2" fmla="*/ 0 w 38154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5444" h="6966857">
                    <a:moveTo>
                      <a:pt x="798287" y="0"/>
                    </a:moveTo>
                    <a:cubicBezTo>
                      <a:pt x="1243392" y="1228877"/>
                      <a:pt x="3805768" y="1833639"/>
                      <a:pt x="3815444" y="3570515"/>
                    </a:cubicBezTo>
                    <a:cubicBezTo>
                      <a:pt x="37428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C81994D-355D-4BFC-9AE4-B4056A6E2FBB}"/>
                  </a:ext>
                </a:extLst>
              </p:cNvPr>
              <p:cNvSpPr/>
              <p:nvPr/>
            </p:nvSpPr>
            <p:spPr>
              <a:xfrm>
                <a:off x="-306910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96B8F78B-A6F5-4BA1-A6F3-2DD628DC4563}"/>
                  </a:ext>
                </a:extLst>
              </p:cNvPr>
              <p:cNvSpPr/>
              <p:nvPr/>
            </p:nvSpPr>
            <p:spPr>
              <a:xfrm>
                <a:off x="-1321741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EED1292-6544-4327-B4ED-F34AA170CA7D}"/>
                  </a:ext>
                </a:extLst>
              </p:cNvPr>
              <p:cNvSpPr/>
              <p:nvPr/>
            </p:nvSpPr>
            <p:spPr>
              <a:xfrm>
                <a:off x="-267484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33E90F7B-3E60-4D8B-B8E9-D8A814A9DC02}"/>
                  </a:ext>
                </a:extLst>
              </p:cNvPr>
              <p:cNvGrpSpPr/>
              <p:nvPr/>
            </p:nvGrpSpPr>
            <p:grpSpPr>
              <a:xfrm>
                <a:off x="-63500" y="-307098"/>
                <a:ext cx="6121400" cy="7780704"/>
                <a:chOff x="-63500" y="-307098"/>
                <a:chExt cx="6121400" cy="7780704"/>
              </a:xfrm>
            </p:grpSpPr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8F486424-F1DF-40A8-BCF1-4FF38D920FF2}"/>
                    </a:ext>
                  </a:extLst>
                </p:cNvPr>
                <p:cNvSpPr/>
                <p:nvPr/>
              </p:nvSpPr>
              <p:spPr>
                <a:xfrm>
                  <a:off x="-25400" y="257810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4F393C86-5E08-448E-983F-FCAE9789F0B4}"/>
                    </a:ext>
                  </a:extLst>
                </p:cNvPr>
                <p:cNvSpPr/>
                <p:nvPr/>
              </p:nvSpPr>
              <p:spPr>
                <a:xfrm>
                  <a:off x="-12700" y="3483474"/>
                  <a:ext cx="6070600" cy="101600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  <a:gd name="connsiteX0" fmla="*/ 0 w 6070600"/>
                    <a:gd name="connsiteY0" fmla="*/ 0 h 581868"/>
                    <a:gd name="connsiteX1" fmla="*/ 3721100 w 6070600"/>
                    <a:gd name="connsiteY1" fmla="*/ 533400 h 581868"/>
                    <a:gd name="connsiteX2" fmla="*/ 6070600 w 6070600"/>
                    <a:gd name="connsiteY2" fmla="*/ 419100 h 58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70600" h="581868">
                      <a:moveTo>
                        <a:pt x="0" y="0"/>
                      </a:moveTo>
                      <a:cubicBezTo>
                        <a:pt x="1359958" y="348191"/>
                        <a:pt x="2707217" y="416983"/>
                        <a:pt x="3721100" y="533400"/>
                      </a:cubicBezTo>
                      <a:cubicBezTo>
                        <a:pt x="4734983" y="649817"/>
                        <a:pt x="5402791" y="534458"/>
                        <a:pt x="6070600" y="4191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자유형: 도형 139">
                  <a:extLst>
                    <a:ext uri="{FF2B5EF4-FFF2-40B4-BE49-F238E27FC236}">
                      <a16:creationId xmlns:a16="http://schemas.microsoft.com/office/drawing/2014/main" id="{FA9E94AF-D39D-4E0B-93DB-5FF404A831BA}"/>
                    </a:ext>
                  </a:extLst>
                </p:cNvPr>
                <p:cNvSpPr/>
                <p:nvPr/>
              </p:nvSpPr>
              <p:spPr>
                <a:xfrm>
                  <a:off x="0" y="1767632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7E0DA57-C6CB-42BA-946F-C1C3199C065A}"/>
                    </a:ext>
                  </a:extLst>
                </p:cNvPr>
                <p:cNvSpPr/>
                <p:nvPr/>
              </p:nvSpPr>
              <p:spPr>
                <a:xfrm>
                  <a:off x="-25400" y="1240926"/>
                  <a:ext cx="514911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A6521F2D-3067-4D1C-853A-4168CFB7E223}"/>
                    </a:ext>
                  </a:extLst>
                </p:cNvPr>
                <p:cNvSpPr/>
                <p:nvPr/>
              </p:nvSpPr>
              <p:spPr>
                <a:xfrm>
                  <a:off x="0" y="777720"/>
                  <a:ext cx="4523365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0156C651-349E-4920-B77A-938EEEE04325}"/>
                    </a:ext>
                  </a:extLst>
                </p:cNvPr>
                <p:cNvSpPr/>
                <p:nvPr/>
              </p:nvSpPr>
              <p:spPr>
                <a:xfrm>
                  <a:off x="-25400" y="416114"/>
                  <a:ext cx="4062711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6FBA513A-2F17-452E-8D0F-EB66454839B0}"/>
                    </a:ext>
                  </a:extLst>
                </p:cNvPr>
                <p:cNvSpPr/>
                <p:nvPr/>
              </p:nvSpPr>
              <p:spPr>
                <a:xfrm>
                  <a:off x="0" y="54508"/>
                  <a:ext cx="3392124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자유형: 도형 144">
                  <a:extLst>
                    <a:ext uri="{FF2B5EF4-FFF2-40B4-BE49-F238E27FC236}">
                      <a16:creationId xmlns:a16="http://schemas.microsoft.com/office/drawing/2014/main" id="{F6981C45-CC9A-4A98-8D49-9BD7466B5D99}"/>
                    </a:ext>
                  </a:extLst>
                </p:cNvPr>
                <p:cNvSpPr/>
                <p:nvPr/>
              </p:nvSpPr>
              <p:spPr>
                <a:xfrm>
                  <a:off x="0" y="-307098"/>
                  <a:ext cx="3149602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4315B8AE-CE7D-4447-8955-49CEE6321618}"/>
                    </a:ext>
                  </a:extLst>
                </p:cNvPr>
                <p:cNvSpPr/>
                <p:nvPr/>
              </p:nvSpPr>
              <p:spPr>
                <a:xfrm flipV="1">
                  <a:off x="-63500" y="410814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49FEF4D3-CC91-42CC-9DD3-1304390C66A0}"/>
                    </a:ext>
                  </a:extLst>
                </p:cNvPr>
                <p:cNvSpPr/>
                <p:nvPr/>
              </p:nvSpPr>
              <p:spPr>
                <a:xfrm flipV="1">
                  <a:off x="-38100" y="4537608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1ABDD794-6AC8-4803-BBFD-1D1D0D86F138}"/>
                    </a:ext>
                  </a:extLst>
                </p:cNvPr>
                <p:cNvSpPr/>
                <p:nvPr/>
              </p:nvSpPr>
              <p:spPr>
                <a:xfrm flipV="1">
                  <a:off x="1" y="5064314"/>
                  <a:ext cx="499110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128953C5-0CEB-49B3-B921-6A01D962A588}"/>
                    </a:ext>
                  </a:extLst>
                </p:cNvPr>
                <p:cNvSpPr/>
                <p:nvPr/>
              </p:nvSpPr>
              <p:spPr>
                <a:xfrm flipV="1">
                  <a:off x="-1" y="5527520"/>
                  <a:ext cx="433748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7C2B745A-35FA-484C-9514-56A44574B650}"/>
                    </a:ext>
                  </a:extLst>
                </p:cNvPr>
                <p:cNvSpPr/>
                <p:nvPr/>
              </p:nvSpPr>
              <p:spPr>
                <a:xfrm flipV="1">
                  <a:off x="0" y="5889126"/>
                  <a:ext cx="356870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E8570277-22A5-4C7B-A9A5-FAA3351F39D1}"/>
                    </a:ext>
                  </a:extLst>
                </p:cNvPr>
                <p:cNvSpPr/>
                <p:nvPr/>
              </p:nvSpPr>
              <p:spPr>
                <a:xfrm flipV="1">
                  <a:off x="-38100" y="6250732"/>
                  <a:ext cx="2775683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48806A64-7D0A-406D-9BF8-1E3572FC0160}"/>
                    </a:ext>
                  </a:extLst>
                </p:cNvPr>
                <p:cNvSpPr/>
                <p:nvPr/>
              </p:nvSpPr>
              <p:spPr>
                <a:xfrm flipV="1">
                  <a:off x="-38100" y="6612338"/>
                  <a:ext cx="2140616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172F71AF-C694-4FD1-AC56-EEC58F09973F}"/>
                </a:ext>
              </a:extLst>
            </p:cNvPr>
            <p:cNvGrpSpPr/>
            <p:nvPr/>
          </p:nvGrpSpPr>
          <p:grpSpPr>
            <a:xfrm>
              <a:off x="-2522449" y="-154698"/>
              <a:ext cx="8741822" cy="7780704"/>
              <a:chOff x="-2674849" y="-307098"/>
              <a:chExt cx="8741822" cy="7780704"/>
            </a:xfrm>
          </p:grpSpPr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44E4222A-A1B7-45E6-B0E1-55D5DA2A7EB4}"/>
                  </a:ext>
                </a:extLst>
              </p:cNvPr>
              <p:cNvSpPr/>
              <p:nvPr/>
            </p:nvSpPr>
            <p:spPr>
              <a:xfrm>
                <a:off x="206102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1325FC93-18F6-4B84-B106-3AC112B1E750}"/>
                  </a:ext>
                </a:extLst>
              </p:cNvPr>
              <p:cNvSpPr/>
              <p:nvPr/>
            </p:nvSpPr>
            <p:spPr>
              <a:xfrm>
                <a:off x="1722752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6BD6B779-C326-49CB-A49C-8C0888D51D95}"/>
                  </a:ext>
                </a:extLst>
              </p:cNvPr>
              <p:cNvSpPr/>
              <p:nvPr/>
            </p:nvSpPr>
            <p:spPr>
              <a:xfrm>
                <a:off x="1384475" y="0"/>
                <a:ext cx="37392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739244"/>
                  <a:gd name="connsiteY0" fmla="*/ 0 h 6966857"/>
                  <a:gd name="connsiteX1" fmla="*/ 3739244 w 3739244"/>
                  <a:gd name="connsiteY1" fmla="*/ 3551163 h 6966857"/>
                  <a:gd name="connsiteX2" fmla="*/ 0 w 37392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9244" h="6966857">
                    <a:moveTo>
                      <a:pt x="798287" y="0"/>
                    </a:moveTo>
                    <a:cubicBezTo>
                      <a:pt x="1243392" y="1228877"/>
                      <a:pt x="3729568" y="1814287"/>
                      <a:pt x="3739244" y="3551163"/>
                    </a:cubicBezTo>
                    <a:cubicBezTo>
                      <a:pt x="3666673" y="5786363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E93FB9FE-D2E8-4C23-8FCE-FF1D297D6512}"/>
                  </a:ext>
                </a:extLst>
              </p:cNvPr>
              <p:cNvSpPr/>
              <p:nvPr/>
            </p:nvSpPr>
            <p:spPr>
              <a:xfrm>
                <a:off x="707921" y="0"/>
                <a:ext cx="38154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815444"/>
                  <a:gd name="connsiteY0" fmla="*/ 0 h 6966857"/>
                  <a:gd name="connsiteX1" fmla="*/ 3815444 w 3815444"/>
                  <a:gd name="connsiteY1" fmla="*/ 3570515 h 6966857"/>
                  <a:gd name="connsiteX2" fmla="*/ 0 w 38154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5444" h="6966857">
                    <a:moveTo>
                      <a:pt x="798287" y="0"/>
                    </a:moveTo>
                    <a:cubicBezTo>
                      <a:pt x="1243392" y="1228877"/>
                      <a:pt x="3805768" y="1833639"/>
                      <a:pt x="3815444" y="3570515"/>
                    </a:cubicBezTo>
                    <a:cubicBezTo>
                      <a:pt x="37428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1A1E51D1-F0BF-40A3-B2CE-4DBF33F865FF}"/>
                  </a:ext>
                </a:extLst>
              </p:cNvPr>
              <p:cNvSpPr/>
              <p:nvPr/>
            </p:nvSpPr>
            <p:spPr>
              <a:xfrm>
                <a:off x="-306910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FD76D9C8-349E-494D-A8E9-899BD1547CA2}"/>
                  </a:ext>
                </a:extLst>
              </p:cNvPr>
              <p:cNvSpPr/>
              <p:nvPr/>
            </p:nvSpPr>
            <p:spPr>
              <a:xfrm>
                <a:off x="-1321741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0FB7851D-140D-4246-A779-4DC05A8C3F1A}"/>
                  </a:ext>
                </a:extLst>
              </p:cNvPr>
              <p:cNvSpPr/>
              <p:nvPr/>
            </p:nvSpPr>
            <p:spPr>
              <a:xfrm>
                <a:off x="-267484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1B973092-DFBA-4798-9EC6-D30E3574D304}"/>
                  </a:ext>
                </a:extLst>
              </p:cNvPr>
              <p:cNvGrpSpPr/>
              <p:nvPr/>
            </p:nvGrpSpPr>
            <p:grpSpPr>
              <a:xfrm>
                <a:off x="-63500" y="-307098"/>
                <a:ext cx="6121400" cy="7780704"/>
                <a:chOff x="-63500" y="-307098"/>
                <a:chExt cx="6121400" cy="7780704"/>
              </a:xfrm>
            </p:grpSpPr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6595A06E-AAD2-4483-8934-0B12DACBA3E5}"/>
                    </a:ext>
                  </a:extLst>
                </p:cNvPr>
                <p:cNvSpPr/>
                <p:nvPr/>
              </p:nvSpPr>
              <p:spPr>
                <a:xfrm>
                  <a:off x="-25400" y="257810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A2F47DA5-76BC-49EC-8171-A92DF738F648}"/>
                    </a:ext>
                  </a:extLst>
                </p:cNvPr>
                <p:cNvSpPr/>
                <p:nvPr/>
              </p:nvSpPr>
              <p:spPr>
                <a:xfrm>
                  <a:off x="-12700" y="3483474"/>
                  <a:ext cx="6070600" cy="101600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  <a:gd name="connsiteX0" fmla="*/ 0 w 6070600"/>
                    <a:gd name="connsiteY0" fmla="*/ 0 h 581868"/>
                    <a:gd name="connsiteX1" fmla="*/ 3721100 w 6070600"/>
                    <a:gd name="connsiteY1" fmla="*/ 533400 h 581868"/>
                    <a:gd name="connsiteX2" fmla="*/ 6070600 w 6070600"/>
                    <a:gd name="connsiteY2" fmla="*/ 419100 h 58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70600" h="581868">
                      <a:moveTo>
                        <a:pt x="0" y="0"/>
                      </a:moveTo>
                      <a:cubicBezTo>
                        <a:pt x="1359958" y="348191"/>
                        <a:pt x="2707217" y="416983"/>
                        <a:pt x="3721100" y="533400"/>
                      </a:cubicBezTo>
                      <a:cubicBezTo>
                        <a:pt x="4734983" y="649817"/>
                        <a:pt x="5402791" y="534458"/>
                        <a:pt x="6070600" y="4191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40D8CCC6-DE28-4F30-8A6D-F146FE424DB6}"/>
                    </a:ext>
                  </a:extLst>
                </p:cNvPr>
                <p:cNvSpPr/>
                <p:nvPr/>
              </p:nvSpPr>
              <p:spPr>
                <a:xfrm>
                  <a:off x="0" y="1767632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A882EA04-9DCE-44B0-A934-53CACC527C6B}"/>
                    </a:ext>
                  </a:extLst>
                </p:cNvPr>
                <p:cNvSpPr/>
                <p:nvPr/>
              </p:nvSpPr>
              <p:spPr>
                <a:xfrm>
                  <a:off x="-25400" y="1240926"/>
                  <a:ext cx="514911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D1B02B75-D11D-4556-A77F-085144BEB058}"/>
                    </a:ext>
                  </a:extLst>
                </p:cNvPr>
                <p:cNvSpPr/>
                <p:nvPr/>
              </p:nvSpPr>
              <p:spPr>
                <a:xfrm>
                  <a:off x="0" y="777720"/>
                  <a:ext cx="4523365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7FD8069D-A339-4031-9D89-4AECD4A2A8C2}"/>
                    </a:ext>
                  </a:extLst>
                </p:cNvPr>
                <p:cNvSpPr/>
                <p:nvPr/>
              </p:nvSpPr>
              <p:spPr>
                <a:xfrm>
                  <a:off x="-25400" y="416114"/>
                  <a:ext cx="397783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528FDC67-77A4-4B49-8832-06AE6E553C25}"/>
                    </a:ext>
                  </a:extLst>
                </p:cNvPr>
                <p:cNvSpPr/>
                <p:nvPr/>
              </p:nvSpPr>
              <p:spPr>
                <a:xfrm>
                  <a:off x="0" y="54508"/>
                  <a:ext cx="3448712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16BACA57-FA2D-4CD2-82A7-52A953881217}"/>
                    </a:ext>
                  </a:extLst>
                </p:cNvPr>
                <p:cNvSpPr/>
                <p:nvPr/>
              </p:nvSpPr>
              <p:spPr>
                <a:xfrm>
                  <a:off x="0" y="-307098"/>
                  <a:ext cx="3077938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2E07B329-F8E7-4726-BDDC-9E5687778126}"/>
                    </a:ext>
                  </a:extLst>
                </p:cNvPr>
                <p:cNvSpPr/>
                <p:nvPr/>
              </p:nvSpPr>
              <p:spPr>
                <a:xfrm flipV="1">
                  <a:off x="-63500" y="410814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A1E7D74C-3863-40C4-8996-2B75CBA35A75}"/>
                    </a:ext>
                  </a:extLst>
                </p:cNvPr>
                <p:cNvSpPr/>
                <p:nvPr/>
              </p:nvSpPr>
              <p:spPr>
                <a:xfrm flipV="1">
                  <a:off x="-38100" y="4537608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327F566D-8F4F-4722-98D8-66A7C95EAF01}"/>
                    </a:ext>
                  </a:extLst>
                </p:cNvPr>
                <p:cNvSpPr/>
                <p:nvPr/>
              </p:nvSpPr>
              <p:spPr>
                <a:xfrm flipV="1">
                  <a:off x="1" y="5064314"/>
                  <a:ext cx="505698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248AE07C-99D4-4D87-8770-4741FF8AC0E7}"/>
                    </a:ext>
                  </a:extLst>
                </p:cNvPr>
                <p:cNvSpPr/>
                <p:nvPr/>
              </p:nvSpPr>
              <p:spPr>
                <a:xfrm flipV="1">
                  <a:off x="-1" y="5527520"/>
                  <a:ext cx="433748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4EBDF69A-78A5-4623-9C7E-8CF9B93E5446}"/>
                    </a:ext>
                  </a:extLst>
                </p:cNvPr>
                <p:cNvSpPr/>
                <p:nvPr/>
              </p:nvSpPr>
              <p:spPr>
                <a:xfrm flipV="1">
                  <a:off x="0" y="5889126"/>
                  <a:ext cx="356870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C3D04906-1080-45B2-A5A2-4A2B51347139}"/>
                    </a:ext>
                  </a:extLst>
                </p:cNvPr>
                <p:cNvSpPr/>
                <p:nvPr/>
              </p:nvSpPr>
              <p:spPr>
                <a:xfrm flipV="1">
                  <a:off x="-38100" y="6250732"/>
                  <a:ext cx="2775683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2F0CAA6-6844-4575-A4A1-022B76AD3700}"/>
                    </a:ext>
                  </a:extLst>
                </p:cNvPr>
                <p:cNvSpPr/>
                <p:nvPr/>
              </p:nvSpPr>
              <p:spPr>
                <a:xfrm flipV="1">
                  <a:off x="-38100" y="6612338"/>
                  <a:ext cx="2140616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AA9CA8E-31A7-4D9B-80C8-665629E7C2A3}"/>
                </a:ext>
              </a:extLst>
            </p:cNvPr>
            <p:cNvSpPr/>
            <p:nvPr/>
          </p:nvSpPr>
          <p:spPr>
            <a:xfrm>
              <a:off x="152400" y="152401"/>
              <a:ext cx="305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0C7C77D3-7DCC-4A3C-A2AC-58B2E308A5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19" y="100232"/>
            <a:ext cx="39052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27F859-48FA-4749-9835-5BA456281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000" y="0"/>
            <a:ext cx="3960000" cy="53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0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C7863C-60F8-4A0C-990C-FF85003D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600" y="0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5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D0A5D7-6786-4D3F-8D59-63C1CEA9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600" y="0"/>
            <a:ext cx="5760000" cy="32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3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CC406A-8059-464B-BD78-8ACDD8B4B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898" y="-22346"/>
            <a:ext cx="4023231" cy="23743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D11A52-03F1-4C89-B934-B2EBFF88D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5129" y="0"/>
            <a:ext cx="1055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1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975D334-A8CF-427C-BD0C-8D3C1BF2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32579"/>
            <a:ext cx="6096001" cy="31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5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204E9D-1FD9-4CEF-951C-FE191F7F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226" y="11415"/>
            <a:ext cx="3369113" cy="33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8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015F4A9-A2C9-4D44-96A4-3C4CF7EB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34193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05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7B2954-9348-4488-A055-D2A85D97E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971" y="0"/>
            <a:ext cx="341936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6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6F82533-F9C6-4011-BD31-D7C273C8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708" y="11415"/>
            <a:ext cx="5475233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814750-28C1-4F58-BEE1-0AF72E383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708" y="3440415"/>
            <a:ext cx="5445292" cy="3429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08F94EC-B034-4156-985F-9BA318DF2A6A}"/>
              </a:ext>
            </a:extLst>
          </p:cNvPr>
          <p:cNvSpPr txBox="1"/>
          <p:nvPr/>
        </p:nvSpPr>
        <p:spPr>
          <a:xfrm>
            <a:off x="241415" y="2159508"/>
            <a:ext cx="5740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한 시즌 최다 승리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2017-18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맨시티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32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한 시즌 최저 승리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2007-08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한 시즌 최다 패배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1994-95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입스위치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2005-06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선덜랜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		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드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2007-08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29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한 시즌 최저 패배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2003-04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아스날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8F8E02-0D52-44D1-902E-982E852B1ADF}"/>
              </a:ext>
            </a:extLst>
          </p:cNvPr>
          <p:cNvSpPr/>
          <p:nvPr/>
        </p:nvSpPr>
        <p:spPr>
          <a:xfrm>
            <a:off x="241415" y="3636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한 시즌 최다 승점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2017-18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맨시티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한 시즌 최저 승점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2007-08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한 시즌 최다 골 득실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2017-18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맨시티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79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한 시즌 최저 골 득실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2007-08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-69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215251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006D77F-A350-4E71-A3AA-18BE695C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5432791" cy="3429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36E760-0790-4635-BDA1-ADFA3C29B3D4}"/>
              </a:ext>
            </a:extLst>
          </p:cNvPr>
          <p:cNvSpPr txBox="1"/>
          <p:nvPr/>
        </p:nvSpPr>
        <p:spPr>
          <a:xfrm>
            <a:off x="241415" y="2159508"/>
            <a:ext cx="5740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단일 시즌 최다 골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2017-18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맨시티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106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단일 시즌 최저 골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2007-08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더비카운티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단일 시즌 최다 실점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1993-94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스윈던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단일 시즌 최저 실점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2004-05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첼시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15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골</a:t>
            </a:r>
          </a:p>
        </p:txBody>
      </p:sp>
    </p:spTree>
    <p:extLst>
      <p:ext uri="{BB962C8B-B14F-4D97-AF65-F5344CB8AC3E}">
        <p14:creationId xmlns:p14="http://schemas.microsoft.com/office/powerpoint/2010/main" val="254650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6428859" y="2684838"/>
            <a:ext cx="5103846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white"/>
                </a:solidFill>
              </a:rPr>
              <a:t>EPL </a:t>
            </a:r>
            <a:r>
              <a:rPr lang="ko-KR" altLang="en-US" sz="4000" b="1" i="1" kern="0" dirty="0">
                <a:solidFill>
                  <a:prstClr val="white"/>
                </a:solidFill>
              </a:rPr>
              <a:t>무엇일까요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121A68-A06F-4CD4-9F2F-24F89B846672}"/>
              </a:ext>
            </a:extLst>
          </p:cNvPr>
          <p:cNvGrpSpPr/>
          <p:nvPr/>
        </p:nvGrpSpPr>
        <p:grpSpPr>
          <a:xfrm>
            <a:off x="0" y="-13998"/>
            <a:ext cx="1767752" cy="6871998"/>
            <a:chOff x="0" y="-13998"/>
            <a:chExt cx="1767752" cy="687199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2CF7009-3156-48E2-9231-11063C7D3A37}"/>
                </a:ext>
              </a:extLst>
            </p:cNvPr>
            <p:cNvGrpSpPr/>
            <p:nvPr/>
          </p:nvGrpSpPr>
          <p:grpSpPr>
            <a:xfrm>
              <a:off x="221215" y="233361"/>
              <a:ext cx="1407559" cy="6192223"/>
              <a:chOff x="6438691" y="-115590"/>
              <a:chExt cx="2219325" cy="6192223"/>
            </a:xfrm>
          </p:grpSpPr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6F553D32-F92D-4803-A71D-CCDF52F74E02}"/>
                  </a:ext>
                </a:extLst>
              </p:cNvPr>
              <p:cNvSpPr/>
              <p:nvPr/>
            </p:nvSpPr>
            <p:spPr>
              <a:xfrm rot="19800000">
                <a:off x="6438691" y="-11559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DFA6F212-12FD-4004-BB0A-C189DC156BB3}"/>
                  </a:ext>
                </a:extLst>
              </p:cNvPr>
              <p:cNvSpPr/>
              <p:nvPr/>
            </p:nvSpPr>
            <p:spPr>
              <a:xfrm rot="19800000">
                <a:off x="6438691" y="326031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C0FC1D0F-2583-4EB2-844F-98F62CF3BCB2}"/>
                  </a:ext>
                </a:extLst>
              </p:cNvPr>
              <p:cNvSpPr/>
              <p:nvPr/>
            </p:nvSpPr>
            <p:spPr>
              <a:xfrm rot="19800000">
                <a:off x="6438691" y="76765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351F8A03-4F3E-40EF-A0DA-AC46D5F55DFB}"/>
                  </a:ext>
                </a:extLst>
              </p:cNvPr>
              <p:cNvSpPr/>
              <p:nvPr/>
            </p:nvSpPr>
            <p:spPr>
              <a:xfrm rot="19800000">
                <a:off x="6438691" y="120927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CD90F16C-3820-4E9C-AF94-83CDD017F875}"/>
                  </a:ext>
                </a:extLst>
              </p:cNvPr>
              <p:cNvSpPr/>
              <p:nvPr/>
            </p:nvSpPr>
            <p:spPr>
              <a:xfrm rot="19800000">
                <a:off x="6438691" y="165089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A6B647-4B6E-4A80-8F66-66797383A86A}"/>
                  </a:ext>
                </a:extLst>
              </p:cNvPr>
              <p:cNvSpPr/>
              <p:nvPr/>
            </p:nvSpPr>
            <p:spPr>
              <a:xfrm rot="19800000">
                <a:off x="6438691" y="2092516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56DB3FA-B0F3-44A9-9663-799E1AB35A25}"/>
                  </a:ext>
                </a:extLst>
              </p:cNvPr>
              <p:cNvSpPr/>
              <p:nvPr/>
            </p:nvSpPr>
            <p:spPr>
              <a:xfrm rot="19800000">
                <a:off x="6438691" y="253413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493539CE-F02D-4DCA-980E-2C9F1179E0CC}"/>
                  </a:ext>
                </a:extLst>
              </p:cNvPr>
              <p:cNvSpPr/>
              <p:nvPr/>
            </p:nvSpPr>
            <p:spPr>
              <a:xfrm rot="19800000">
                <a:off x="6438691" y="2975759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72DFF4E2-F9EC-48B8-B000-7ED5D2CBBF46}"/>
                  </a:ext>
                </a:extLst>
              </p:cNvPr>
              <p:cNvSpPr/>
              <p:nvPr/>
            </p:nvSpPr>
            <p:spPr>
              <a:xfrm rot="19800000">
                <a:off x="6438691" y="341738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496D4D7A-91FA-474E-B459-90783BEB4C40}"/>
                  </a:ext>
                </a:extLst>
              </p:cNvPr>
              <p:cNvSpPr/>
              <p:nvPr/>
            </p:nvSpPr>
            <p:spPr>
              <a:xfrm rot="19800000">
                <a:off x="6438691" y="3859002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548B46A3-3A36-4166-A158-DED7E08FF8ED}"/>
                  </a:ext>
                </a:extLst>
              </p:cNvPr>
              <p:cNvSpPr/>
              <p:nvPr/>
            </p:nvSpPr>
            <p:spPr>
              <a:xfrm rot="19800000">
                <a:off x="6438691" y="430062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E49BCC58-777A-4AC6-981B-06901972C0C5}"/>
                  </a:ext>
                </a:extLst>
              </p:cNvPr>
              <p:cNvSpPr/>
              <p:nvPr/>
            </p:nvSpPr>
            <p:spPr>
              <a:xfrm rot="19800000">
                <a:off x="6438691" y="474224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73581A12-8326-4EA4-9127-48511A4FCF48}"/>
                  </a:ext>
                </a:extLst>
              </p:cNvPr>
              <p:cNvSpPr/>
              <p:nvPr/>
            </p:nvSpPr>
            <p:spPr>
              <a:xfrm rot="19800000">
                <a:off x="6438691" y="518386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27C860A4-41B4-420F-87E6-619EE3140FB6}"/>
                  </a:ext>
                </a:extLst>
              </p:cNvPr>
              <p:cNvSpPr/>
              <p:nvPr/>
            </p:nvSpPr>
            <p:spPr>
              <a:xfrm rot="19800000">
                <a:off x="6438691" y="5625487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3D0BE384-19CB-48AE-9195-96A4E5812E6A}"/>
                  </a:ext>
                </a:extLst>
              </p:cNvPr>
              <p:cNvSpPr/>
              <p:nvPr/>
            </p:nvSpPr>
            <p:spPr>
              <a:xfrm rot="19800000">
                <a:off x="6438691" y="606710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8E1FAC-2FE0-4666-8BB8-FE3DE7A37585}"/>
                </a:ext>
              </a:extLst>
            </p:cNvPr>
            <p:cNvSpPr/>
            <p:nvPr/>
          </p:nvSpPr>
          <p:spPr>
            <a:xfrm>
              <a:off x="1536257" y="-13998"/>
              <a:ext cx="231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86000"/>
                  </a:schemeClr>
                </a:gs>
                <a:gs pos="50000">
                  <a:schemeClr val="bg1">
                    <a:shade val="67500"/>
                    <a:satMod val="115000"/>
                    <a:alpha val="84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37EEC61-422D-4550-978D-175388A9FD24}"/>
                </a:ext>
              </a:extLst>
            </p:cNvPr>
            <p:cNvSpPr/>
            <p:nvPr/>
          </p:nvSpPr>
          <p:spPr>
            <a:xfrm>
              <a:off x="0" y="1"/>
              <a:ext cx="305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1D75F86-C6CF-4AE7-A1C8-F00283DF023C}"/>
                </a:ext>
              </a:extLst>
            </p:cNvPr>
            <p:cNvGrpSpPr/>
            <p:nvPr/>
          </p:nvGrpSpPr>
          <p:grpSpPr>
            <a:xfrm flipV="1">
              <a:off x="221214" y="261816"/>
              <a:ext cx="1407559" cy="6192223"/>
              <a:chOff x="6438691" y="-115590"/>
              <a:chExt cx="2219325" cy="6192223"/>
            </a:xfrm>
          </p:grpSpPr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00237A31-AB6E-444A-854D-339DC9FD6646}"/>
                  </a:ext>
                </a:extLst>
              </p:cNvPr>
              <p:cNvSpPr/>
              <p:nvPr/>
            </p:nvSpPr>
            <p:spPr>
              <a:xfrm rot="19800000">
                <a:off x="6438691" y="-11559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3CA1F648-A2BB-4136-B8F8-D98E30828C8F}"/>
                  </a:ext>
                </a:extLst>
              </p:cNvPr>
              <p:cNvSpPr/>
              <p:nvPr/>
            </p:nvSpPr>
            <p:spPr>
              <a:xfrm rot="19800000">
                <a:off x="6438691" y="326031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EFBEB5EA-EBE1-40C0-933A-3B15733E3943}"/>
                  </a:ext>
                </a:extLst>
              </p:cNvPr>
              <p:cNvSpPr/>
              <p:nvPr/>
            </p:nvSpPr>
            <p:spPr>
              <a:xfrm rot="19800000">
                <a:off x="6438691" y="76765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BB926B98-F099-4CC3-8B91-0ABC192F4EE2}"/>
                  </a:ext>
                </a:extLst>
              </p:cNvPr>
              <p:cNvSpPr/>
              <p:nvPr/>
            </p:nvSpPr>
            <p:spPr>
              <a:xfrm rot="19800000">
                <a:off x="6438691" y="120927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A0731C0A-EBF5-43DA-931B-F50B0C31518C}"/>
                  </a:ext>
                </a:extLst>
              </p:cNvPr>
              <p:cNvSpPr/>
              <p:nvPr/>
            </p:nvSpPr>
            <p:spPr>
              <a:xfrm rot="19800000">
                <a:off x="6438691" y="165089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D6E2942C-97E2-4966-B80C-D2A3006C031B}"/>
                  </a:ext>
                </a:extLst>
              </p:cNvPr>
              <p:cNvSpPr/>
              <p:nvPr/>
            </p:nvSpPr>
            <p:spPr>
              <a:xfrm rot="19800000">
                <a:off x="6438691" y="2092516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1A979EAD-0A8C-4CE2-9335-DAD3ED34DCD9}"/>
                  </a:ext>
                </a:extLst>
              </p:cNvPr>
              <p:cNvSpPr/>
              <p:nvPr/>
            </p:nvSpPr>
            <p:spPr>
              <a:xfrm rot="19800000">
                <a:off x="6438691" y="253413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D593C336-5B15-4EAC-A320-F06738CA07C9}"/>
                  </a:ext>
                </a:extLst>
              </p:cNvPr>
              <p:cNvSpPr/>
              <p:nvPr/>
            </p:nvSpPr>
            <p:spPr>
              <a:xfrm rot="19800000">
                <a:off x="6438691" y="2975759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312C8DE8-0611-4BC2-AACD-51EA045A0C04}"/>
                  </a:ext>
                </a:extLst>
              </p:cNvPr>
              <p:cNvSpPr/>
              <p:nvPr/>
            </p:nvSpPr>
            <p:spPr>
              <a:xfrm rot="19800000">
                <a:off x="6438691" y="3417380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EEDC6BFC-DBD9-4ECA-80FA-6F43ABD73662}"/>
                  </a:ext>
                </a:extLst>
              </p:cNvPr>
              <p:cNvSpPr/>
              <p:nvPr/>
            </p:nvSpPr>
            <p:spPr>
              <a:xfrm rot="19800000">
                <a:off x="6438691" y="3859002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BB56018-8BCF-4E12-94A1-40FCC6A399D1}"/>
                  </a:ext>
                </a:extLst>
              </p:cNvPr>
              <p:cNvSpPr/>
              <p:nvPr/>
            </p:nvSpPr>
            <p:spPr>
              <a:xfrm rot="19800000">
                <a:off x="6438691" y="4300623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F982A2-668F-4BE8-8935-ABA0E21C9F0B}"/>
                  </a:ext>
                </a:extLst>
              </p:cNvPr>
              <p:cNvSpPr/>
              <p:nvPr/>
            </p:nvSpPr>
            <p:spPr>
              <a:xfrm rot="19800000">
                <a:off x="6438691" y="4742244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DA3D7E9E-0839-45B0-99B8-B839152F9AFF}"/>
                  </a:ext>
                </a:extLst>
              </p:cNvPr>
              <p:cNvSpPr/>
              <p:nvPr/>
            </p:nvSpPr>
            <p:spPr>
              <a:xfrm rot="19800000">
                <a:off x="6438691" y="5183865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199D9FC3-E630-414D-B1A7-5FAE4CC31CC3}"/>
                  </a:ext>
                </a:extLst>
              </p:cNvPr>
              <p:cNvSpPr/>
              <p:nvPr/>
            </p:nvSpPr>
            <p:spPr>
              <a:xfrm rot="19800000">
                <a:off x="6438691" y="5625487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9EF9BAD5-7C58-40FD-AB5A-8C684F6B60D1}"/>
                  </a:ext>
                </a:extLst>
              </p:cNvPr>
              <p:cNvSpPr/>
              <p:nvPr/>
            </p:nvSpPr>
            <p:spPr>
              <a:xfrm rot="19800000">
                <a:off x="6438691" y="6067108"/>
                <a:ext cx="2219325" cy="9525"/>
              </a:xfrm>
              <a:custGeom>
                <a:avLst/>
                <a:gdLst>
                  <a:gd name="connsiteX0" fmla="*/ 0 w 2219325"/>
                  <a:gd name="connsiteY0" fmla="*/ 0 h 9525"/>
                  <a:gd name="connsiteX1" fmla="*/ 2219325 w 2219325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325" h="9525">
                    <a:moveTo>
                      <a:pt x="0" y="0"/>
                    </a:moveTo>
                    <a:lnTo>
                      <a:pt x="2219325" y="9525"/>
                    </a:lnTo>
                  </a:path>
                </a:pathLst>
              </a:custGeom>
              <a:noFill/>
              <a:ln w="38100">
                <a:solidFill>
                  <a:schemeClr val="bg1"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D6C2D0C0-72A3-4439-A8B8-C5E26136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28" y="1703804"/>
            <a:ext cx="3660940" cy="3660940"/>
          </a:xfrm>
          <a:prstGeom prst="rect">
            <a:avLst/>
          </a:prstGeom>
          <a:effectLst>
            <a:outerShdw blurRad="266700" dist="2667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3BE56E-6BC5-4AD2-AD4E-5D1D816C61C2}"/>
              </a:ext>
            </a:extLst>
          </p:cNvPr>
          <p:cNvGrpSpPr/>
          <p:nvPr/>
        </p:nvGrpSpPr>
        <p:grpSpPr>
          <a:xfrm>
            <a:off x="-3444025" y="-475844"/>
            <a:ext cx="9501925" cy="7953056"/>
            <a:chOff x="-3282552" y="-327050"/>
            <a:chExt cx="9501925" cy="795305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D9DA755-2BCA-4B19-BC68-87AF27C84D85}"/>
                </a:ext>
              </a:extLst>
            </p:cNvPr>
            <p:cNvSpPr/>
            <p:nvPr/>
          </p:nvSpPr>
          <p:spPr>
            <a:xfrm>
              <a:off x="1688657" y="138402"/>
              <a:ext cx="231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19000"/>
                  </a:schemeClr>
                </a:gs>
                <a:gs pos="50000">
                  <a:schemeClr val="bg1">
                    <a:shade val="67500"/>
                    <a:satMod val="115000"/>
                    <a:alpha val="15000"/>
                  </a:schemeClr>
                </a:gs>
                <a:gs pos="100000">
                  <a:schemeClr val="bg1">
                    <a:shade val="100000"/>
                    <a:satMod val="115000"/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125336E2-083C-425A-9B8F-830098597F6B}"/>
                </a:ext>
              </a:extLst>
            </p:cNvPr>
            <p:cNvGrpSpPr/>
            <p:nvPr/>
          </p:nvGrpSpPr>
          <p:grpSpPr>
            <a:xfrm>
              <a:off x="-3282552" y="-327050"/>
              <a:ext cx="9394758" cy="7953056"/>
              <a:chOff x="-2674849" y="-307098"/>
              <a:chExt cx="8741822" cy="7780704"/>
            </a:xfrm>
          </p:grpSpPr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A20D04D-F0ED-4B7F-88B2-37D91D22C591}"/>
                  </a:ext>
                </a:extLst>
              </p:cNvPr>
              <p:cNvSpPr/>
              <p:nvPr/>
            </p:nvSpPr>
            <p:spPr>
              <a:xfrm>
                <a:off x="206102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2D350640-A5AB-4808-8600-2D68F93373CE}"/>
                  </a:ext>
                </a:extLst>
              </p:cNvPr>
              <p:cNvSpPr/>
              <p:nvPr/>
            </p:nvSpPr>
            <p:spPr>
              <a:xfrm>
                <a:off x="1722752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305AB365-75A9-4D12-B38C-5E89EE4F1641}"/>
                  </a:ext>
                </a:extLst>
              </p:cNvPr>
              <p:cNvSpPr/>
              <p:nvPr/>
            </p:nvSpPr>
            <p:spPr>
              <a:xfrm>
                <a:off x="1384475" y="0"/>
                <a:ext cx="37392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739244"/>
                  <a:gd name="connsiteY0" fmla="*/ 0 h 6966857"/>
                  <a:gd name="connsiteX1" fmla="*/ 3739244 w 3739244"/>
                  <a:gd name="connsiteY1" fmla="*/ 3551163 h 6966857"/>
                  <a:gd name="connsiteX2" fmla="*/ 0 w 37392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9244" h="6966857">
                    <a:moveTo>
                      <a:pt x="798287" y="0"/>
                    </a:moveTo>
                    <a:cubicBezTo>
                      <a:pt x="1243392" y="1228877"/>
                      <a:pt x="3729568" y="1814287"/>
                      <a:pt x="3739244" y="3551163"/>
                    </a:cubicBezTo>
                    <a:cubicBezTo>
                      <a:pt x="3666673" y="5786363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CECDB333-7F1C-480D-982A-4BC6B26965EC}"/>
                  </a:ext>
                </a:extLst>
              </p:cNvPr>
              <p:cNvSpPr/>
              <p:nvPr/>
            </p:nvSpPr>
            <p:spPr>
              <a:xfrm>
                <a:off x="707921" y="0"/>
                <a:ext cx="38154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815444"/>
                  <a:gd name="connsiteY0" fmla="*/ 0 h 6966857"/>
                  <a:gd name="connsiteX1" fmla="*/ 3815444 w 3815444"/>
                  <a:gd name="connsiteY1" fmla="*/ 3570515 h 6966857"/>
                  <a:gd name="connsiteX2" fmla="*/ 0 w 38154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5444" h="6966857">
                    <a:moveTo>
                      <a:pt x="798287" y="0"/>
                    </a:moveTo>
                    <a:cubicBezTo>
                      <a:pt x="1243392" y="1228877"/>
                      <a:pt x="3805768" y="1833639"/>
                      <a:pt x="3815444" y="3570515"/>
                    </a:cubicBezTo>
                    <a:cubicBezTo>
                      <a:pt x="37428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C81994D-355D-4BFC-9AE4-B4056A6E2FBB}"/>
                  </a:ext>
                </a:extLst>
              </p:cNvPr>
              <p:cNvSpPr/>
              <p:nvPr/>
            </p:nvSpPr>
            <p:spPr>
              <a:xfrm>
                <a:off x="-306910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96B8F78B-A6F5-4BA1-A6F3-2DD628DC4563}"/>
                  </a:ext>
                </a:extLst>
              </p:cNvPr>
              <p:cNvSpPr/>
              <p:nvPr/>
            </p:nvSpPr>
            <p:spPr>
              <a:xfrm>
                <a:off x="-1321741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EED1292-6544-4327-B4ED-F34AA170CA7D}"/>
                  </a:ext>
                </a:extLst>
              </p:cNvPr>
              <p:cNvSpPr/>
              <p:nvPr/>
            </p:nvSpPr>
            <p:spPr>
              <a:xfrm>
                <a:off x="-267484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33E90F7B-3E60-4D8B-B8E9-D8A814A9DC02}"/>
                  </a:ext>
                </a:extLst>
              </p:cNvPr>
              <p:cNvGrpSpPr/>
              <p:nvPr/>
            </p:nvGrpSpPr>
            <p:grpSpPr>
              <a:xfrm>
                <a:off x="-63500" y="-307098"/>
                <a:ext cx="6121400" cy="7780704"/>
                <a:chOff x="-63500" y="-307098"/>
                <a:chExt cx="6121400" cy="7780704"/>
              </a:xfrm>
            </p:grpSpPr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8F486424-F1DF-40A8-BCF1-4FF38D920FF2}"/>
                    </a:ext>
                  </a:extLst>
                </p:cNvPr>
                <p:cNvSpPr/>
                <p:nvPr/>
              </p:nvSpPr>
              <p:spPr>
                <a:xfrm>
                  <a:off x="-25400" y="257810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4F393C86-5E08-448E-983F-FCAE9789F0B4}"/>
                    </a:ext>
                  </a:extLst>
                </p:cNvPr>
                <p:cNvSpPr/>
                <p:nvPr/>
              </p:nvSpPr>
              <p:spPr>
                <a:xfrm>
                  <a:off x="-12700" y="3483474"/>
                  <a:ext cx="6070600" cy="101600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  <a:gd name="connsiteX0" fmla="*/ 0 w 6070600"/>
                    <a:gd name="connsiteY0" fmla="*/ 0 h 581868"/>
                    <a:gd name="connsiteX1" fmla="*/ 3721100 w 6070600"/>
                    <a:gd name="connsiteY1" fmla="*/ 533400 h 581868"/>
                    <a:gd name="connsiteX2" fmla="*/ 6070600 w 6070600"/>
                    <a:gd name="connsiteY2" fmla="*/ 419100 h 58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70600" h="581868">
                      <a:moveTo>
                        <a:pt x="0" y="0"/>
                      </a:moveTo>
                      <a:cubicBezTo>
                        <a:pt x="1359958" y="348191"/>
                        <a:pt x="2707217" y="416983"/>
                        <a:pt x="3721100" y="533400"/>
                      </a:cubicBezTo>
                      <a:cubicBezTo>
                        <a:pt x="4734983" y="649817"/>
                        <a:pt x="5402791" y="534458"/>
                        <a:pt x="6070600" y="4191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자유형: 도형 139">
                  <a:extLst>
                    <a:ext uri="{FF2B5EF4-FFF2-40B4-BE49-F238E27FC236}">
                      <a16:creationId xmlns:a16="http://schemas.microsoft.com/office/drawing/2014/main" id="{FA9E94AF-D39D-4E0B-93DB-5FF404A831BA}"/>
                    </a:ext>
                  </a:extLst>
                </p:cNvPr>
                <p:cNvSpPr/>
                <p:nvPr/>
              </p:nvSpPr>
              <p:spPr>
                <a:xfrm>
                  <a:off x="0" y="1767632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7E0DA57-C6CB-42BA-946F-C1C3199C065A}"/>
                    </a:ext>
                  </a:extLst>
                </p:cNvPr>
                <p:cNvSpPr/>
                <p:nvPr/>
              </p:nvSpPr>
              <p:spPr>
                <a:xfrm>
                  <a:off x="-25400" y="1240926"/>
                  <a:ext cx="514911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A6521F2D-3067-4D1C-853A-4168CFB7E223}"/>
                    </a:ext>
                  </a:extLst>
                </p:cNvPr>
                <p:cNvSpPr/>
                <p:nvPr/>
              </p:nvSpPr>
              <p:spPr>
                <a:xfrm>
                  <a:off x="0" y="777720"/>
                  <a:ext cx="4523365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0156C651-349E-4920-B77A-938EEEE04325}"/>
                    </a:ext>
                  </a:extLst>
                </p:cNvPr>
                <p:cNvSpPr/>
                <p:nvPr/>
              </p:nvSpPr>
              <p:spPr>
                <a:xfrm>
                  <a:off x="-25400" y="416114"/>
                  <a:ext cx="4062711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6FBA513A-2F17-452E-8D0F-EB66454839B0}"/>
                    </a:ext>
                  </a:extLst>
                </p:cNvPr>
                <p:cNvSpPr/>
                <p:nvPr/>
              </p:nvSpPr>
              <p:spPr>
                <a:xfrm>
                  <a:off x="0" y="54508"/>
                  <a:ext cx="3392124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자유형: 도형 144">
                  <a:extLst>
                    <a:ext uri="{FF2B5EF4-FFF2-40B4-BE49-F238E27FC236}">
                      <a16:creationId xmlns:a16="http://schemas.microsoft.com/office/drawing/2014/main" id="{F6981C45-CC9A-4A98-8D49-9BD7466B5D99}"/>
                    </a:ext>
                  </a:extLst>
                </p:cNvPr>
                <p:cNvSpPr/>
                <p:nvPr/>
              </p:nvSpPr>
              <p:spPr>
                <a:xfrm>
                  <a:off x="0" y="-307098"/>
                  <a:ext cx="3149602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4315B8AE-CE7D-4447-8955-49CEE6321618}"/>
                    </a:ext>
                  </a:extLst>
                </p:cNvPr>
                <p:cNvSpPr/>
                <p:nvPr/>
              </p:nvSpPr>
              <p:spPr>
                <a:xfrm flipV="1">
                  <a:off x="-63500" y="410814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49FEF4D3-CC91-42CC-9DD3-1304390C66A0}"/>
                    </a:ext>
                  </a:extLst>
                </p:cNvPr>
                <p:cNvSpPr/>
                <p:nvPr/>
              </p:nvSpPr>
              <p:spPr>
                <a:xfrm flipV="1">
                  <a:off x="-38100" y="4537608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1ABDD794-6AC8-4803-BBFD-1D1D0D86F138}"/>
                    </a:ext>
                  </a:extLst>
                </p:cNvPr>
                <p:cNvSpPr/>
                <p:nvPr/>
              </p:nvSpPr>
              <p:spPr>
                <a:xfrm flipV="1">
                  <a:off x="1" y="5064314"/>
                  <a:ext cx="499110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128953C5-0CEB-49B3-B921-6A01D962A588}"/>
                    </a:ext>
                  </a:extLst>
                </p:cNvPr>
                <p:cNvSpPr/>
                <p:nvPr/>
              </p:nvSpPr>
              <p:spPr>
                <a:xfrm flipV="1">
                  <a:off x="-1" y="5527520"/>
                  <a:ext cx="433748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7C2B745A-35FA-484C-9514-56A44574B650}"/>
                    </a:ext>
                  </a:extLst>
                </p:cNvPr>
                <p:cNvSpPr/>
                <p:nvPr/>
              </p:nvSpPr>
              <p:spPr>
                <a:xfrm flipV="1">
                  <a:off x="0" y="5889126"/>
                  <a:ext cx="356870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E8570277-22A5-4C7B-A9A5-FAA3351F39D1}"/>
                    </a:ext>
                  </a:extLst>
                </p:cNvPr>
                <p:cNvSpPr/>
                <p:nvPr/>
              </p:nvSpPr>
              <p:spPr>
                <a:xfrm flipV="1">
                  <a:off x="-38100" y="6250732"/>
                  <a:ext cx="2775683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48806A64-7D0A-406D-9BF8-1E3572FC0160}"/>
                    </a:ext>
                  </a:extLst>
                </p:cNvPr>
                <p:cNvSpPr/>
                <p:nvPr/>
              </p:nvSpPr>
              <p:spPr>
                <a:xfrm flipV="1">
                  <a:off x="-38100" y="6612338"/>
                  <a:ext cx="2140616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 cap="rnd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172F71AF-C694-4FD1-AC56-EEC58F09973F}"/>
                </a:ext>
              </a:extLst>
            </p:cNvPr>
            <p:cNvGrpSpPr/>
            <p:nvPr/>
          </p:nvGrpSpPr>
          <p:grpSpPr>
            <a:xfrm>
              <a:off x="-2522449" y="-154698"/>
              <a:ext cx="8741822" cy="7780704"/>
              <a:chOff x="-2674849" y="-307098"/>
              <a:chExt cx="8741822" cy="7780704"/>
            </a:xfrm>
          </p:grpSpPr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44E4222A-A1B7-45E6-B0E1-55D5DA2A7EB4}"/>
                  </a:ext>
                </a:extLst>
              </p:cNvPr>
              <p:cNvSpPr/>
              <p:nvPr/>
            </p:nvSpPr>
            <p:spPr>
              <a:xfrm>
                <a:off x="206102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1325FC93-18F6-4B84-B106-3AC112B1E750}"/>
                  </a:ext>
                </a:extLst>
              </p:cNvPr>
              <p:cNvSpPr/>
              <p:nvPr/>
            </p:nvSpPr>
            <p:spPr>
              <a:xfrm>
                <a:off x="1722752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6BD6B779-C326-49CB-A49C-8C0888D51D95}"/>
                  </a:ext>
                </a:extLst>
              </p:cNvPr>
              <p:cNvSpPr/>
              <p:nvPr/>
            </p:nvSpPr>
            <p:spPr>
              <a:xfrm>
                <a:off x="1384475" y="0"/>
                <a:ext cx="37392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739244"/>
                  <a:gd name="connsiteY0" fmla="*/ 0 h 6966857"/>
                  <a:gd name="connsiteX1" fmla="*/ 3739244 w 3739244"/>
                  <a:gd name="connsiteY1" fmla="*/ 3551163 h 6966857"/>
                  <a:gd name="connsiteX2" fmla="*/ 0 w 37392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9244" h="6966857">
                    <a:moveTo>
                      <a:pt x="798287" y="0"/>
                    </a:moveTo>
                    <a:cubicBezTo>
                      <a:pt x="1243392" y="1228877"/>
                      <a:pt x="3729568" y="1814287"/>
                      <a:pt x="3739244" y="3551163"/>
                    </a:cubicBezTo>
                    <a:cubicBezTo>
                      <a:pt x="3666673" y="5786363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E93FB9FE-D2E8-4C23-8FCE-FF1D297D6512}"/>
                  </a:ext>
                </a:extLst>
              </p:cNvPr>
              <p:cNvSpPr/>
              <p:nvPr/>
            </p:nvSpPr>
            <p:spPr>
              <a:xfrm>
                <a:off x="707921" y="0"/>
                <a:ext cx="38154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3815444"/>
                  <a:gd name="connsiteY0" fmla="*/ 0 h 6966857"/>
                  <a:gd name="connsiteX1" fmla="*/ 3815444 w 3815444"/>
                  <a:gd name="connsiteY1" fmla="*/ 3570515 h 6966857"/>
                  <a:gd name="connsiteX2" fmla="*/ 0 w 38154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5444" h="6966857">
                    <a:moveTo>
                      <a:pt x="798287" y="0"/>
                    </a:moveTo>
                    <a:cubicBezTo>
                      <a:pt x="1243392" y="1228877"/>
                      <a:pt x="3805768" y="1833639"/>
                      <a:pt x="3815444" y="3570515"/>
                    </a:cubicBezTo>
                    <a:cubicBezTo>
                      <a:pt x="37428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1A1E51D1-F0BF-40A3-B2CE-4DBF33F865FF}"/>
                  </a:ext>
                </a:extLst>
              </p:cNvPr>
              <p:cNvSpPr/>
              <p:nvPr/>
            </p:nvSpPr>
            <p:spPr>
              <a:xfrm>
                <a:off x="-306910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FD76D9C8-349E-494D-A8E9-899BD1547CA2}"/>
                  </a:ext>
                </a:extLst>
              </p:cNvPr>
              <p:cNvSpPr/>
              <p:nvPr/>
            </p:nvSpPr>
            <p:spPr>
              <a:xfrm>
                <a:off x="-1321741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0FB7851D-140D-4246-A779-4DC05A8C3F1A}"/>
                  </a:ext>
                </a:extLst>
              </p:cNvPr>
              <p:cNvSpPr/>
              <p:nvPr/>
            </p:nvSpPr>
            <p:spPr>
              <a:xfrm>
                <a:off x="-2674849" y="0"/>
                <a:ext cx="4005944" cy="6858000"/>
              </a:xfrm>
              <a:custGeom>
                <a:avLst/>
                <a:gdLst>
                  <a:gd name="connsiteX0" fmla="*/ 0 w 14514"/>
                  <a:gd name="connsiteY0" fmla="*/ 0 h 6908800"/>
                  <a:gd name="connsiteX1" fmla="*/ 14514 w 14514"/>
                  <a:gd name="connsiteY1" fmla="*/ 3381829 h 6908800"/>
                  <a:gd name="connsiteX2" fmla="*/ 14514 w 14514"/>
                  <a:gd name="connsiteY2" fmla="*/ 6908800 h 6908800"/>
                  <a:gd name="connsiteX0" fmla="*/ 0 w 6081486"/>
                  <a:gd name="connsiteY0" fmla="*/ 0 h 6908800"/>
                  <a:gd name="connsiteX1" fmla="*/ 6081486 w 6081486"/>
                  <a:gd name="connsiteY1" fmla="*/ 3556001 h 6908800"/>
                  <a:gd name="connsiteX2" fmla="*/ 14514 w 6081486"/>
                  <a:gd name="connsiteY2" fmla="*/ 6908800 h 6908800"/>
                  <a:gd name="connsiteX0" fmla="*/ 0 w 6081490"/>
                  <a:gd name="connsiteY0" fmla="*/ 0 h 6908800"/>
                  <a:gd name="connsiteX1" fmla="*/ 6081486 w 6081490"/>
                  <a:gd name="connsiteY1" fmla="*/ 3556001 h 6908800"/>
                  <a:gd name="connsiteX2" fmla="*/ 14514 w 6081490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0 w 6081717"/>
                  <a:gd name="connsiteY0" fmla="*/ 0 h 6908800"/>
                  <a:gd name="connsiteX1" fmla="*/ 6081486 w 6081717"/>
                  <a:gd name="connsiteY1" fmla="*/ 3556001 h 6908800"/>
                  <a:gd name="connsiteX2" fmla="*/ 14514 w 6081717"/>
                  <a:gd name="connsiteY2" fmla="*/ 6908800 h 6908800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2859315 w 6067203"/>
                  <a:gd name="connsiteY0" fmla="*/ 0 h 6923314"/>
                  <a:gd name="connsiteX1" fmla="*/ 6066972 w 6067203"/>
                  <a:gd name="connsiteY1" fmla="*/ 3570515 h 6923314"/>
                  <a:gd name="connsiteX2" fmla="*/ 0 w 6067203"/>
                  <a:gd name="connsiteY2" fmla="*/ 6923314 h 6923314"/>
                  <a:gd name="connsiteX0" fmla="*/ 798287 w 4006292"/>
                  <a:gd name="connsiteY0" fmla="*/ 0 h 6966857"/>
                  <a:gd name="connsiteX1" fmla="*/ 4005944 w 4006292"/>
                  <a:gd name="connsiteY1" fmla="*/ 3570515 h 6966857"/>
                  <a:gd name="connsiteX2" fmla="*/ 0 w 4006292"/>
                  <a:gd name="connsiteY2" fmla="*/ 6966857 h 6966857"/>
                  <a:gd name="connsiteX0" fmla="*/ 798287 w 4006364"/>
                  <a:gd name="connsiteY0" fmla="*/ 0 h 6966857"/>
                  <a:gd name="connsiteX1" fmla="*/ 4005944 w 4006364"/>
                  <a:gd name="connsiteY1" fmla="*/ 3570515 h 6966857"/>
                  <a:gd name="connsiteX2" fmla="*/ 0 w 400636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  <a:gd name="connsiteX0" fmla="*/ 798287 w 4005944"/>
                  <a:gd name="connsiteY0" fmla="*/ 0 h 6966857"/>
                  <a:gd name="connsiteX1" fmla="*/ 4005944 w 4005944"/>
                  <a:gd name="connsiteY1" fmla="*/ 3570515 h 6966857"/>
                  <a:gd name="connsiteX2" fmla="*/ 0 w 4005944"/>
                  <a:gd name="connsiteY2" fmla="*/ 6966857 h 696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5944" h="6966857">
                    <a:moveTo>
                      <a:pt x="798287" y="0"/>
                    </a:moveTo>
                    <a:cubicBezTo>
                      <a:pt x="1243392" y="1228877"/>
                      <a:pt x="3996268" y="1833639"/>
                      <a:pt x="4005944" y="3570515"/>
                    </a:cubicBezTo>
                    <a:cubicBezTo>
                      <a:pt x="3933373" y="5805715"/>
                      <a:pt x="696686" y="6096000"/>
                      <a:pt x="0" y="6966857"/>
                    </a:cubicBez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1B973092-DFBA-4798-9EC6-D30E3574D304}"/>
                  </a:ext>
                </a:extLst>
              </p:cNvPr>
              <p:cNvGrpSpPr/>
              <p:nvPr/>
            </p:nvGrpSpPr>
            <p:grpSpPr>
              <a:xfrm>
                <a:off x="-63500" y="-307098"/>
                <a:ext cx="6121400" cy="7780704"/>
                <a:chOff x="-63500" y="-307098"/>
                <a:chExt cx="6121400" cy="7780704"/>
              </a:xfrm>
            </p:grpSpPr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6595A06E-AAD2-4483-8934-0B12DACBA3E5}"/>
                    </a:ext>
                  </a:extLst>
                </p:cNvPr>
                <p:cNvSpPr/>
                <p:nvPr/>
              </p:nvSpPr>
              <p:spPr>
                <a:xfrm>
                  <a:off x="-25400" y="257810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A2F47DA5-76BC-49EC-8171-A92DF738F648}"/>
                    </a:ext>
                  </a:extLst>
                </p:cNvPr>
                <p:cNvSpPr/>
                <p:nvPr/>
              </p:nvSpPr>
              <p:spPr>
                <a:xfrm>
                  <a:off x="-12700" y="3483474"/>
                  <a:ext cx="6070600" cy="101600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  <a:gd name="connsiteX0" fmla="*/ 0 w 6070600"/>
                    <a:gd name="connsiteY0" fmla="*/ 0 h 581868"/>
                    <a:gd name="connsiteX1" fmla="*/ 3721100 w 6070600"/>
                    <a:gd name="connsiteY1" fmla="*/ 533400 h 581868"/>
                    <a:gd name="connsiteX2" fmla="*/ 6070600 w 6070600"/>
                    <a:gd name="connsiteY2" fmla="*/ 419100 h 58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70600" h="581868">
                      <a:moveTo>
                        <a:pt x="0" y="0"/>
                      </a:moveTo>
                      <a:cubicBezTo>
                        <a:pt x="1359958" y="348191"/>
                        <a:pt x="2707217" y="416983"/>
                        <a:pt x="3721100" y="533400"/>
                      </a:cubicBezTo>
                      <a:cubicBezTo>
                        <a:pt x="4734983" y="649817"/>
                        <a:pt x="5402791" y="534458"/>
                        <a:pt x="6070600" y="4191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40D8CCC6-DE28-4F30-8A6D-F146FE424DB6}"/>
                    </a:ext>
                  </a:extLst>
                </p:cNvPr>
                <p:cNvSpPr/>
                <p:nvPr/>
              </p:nvSpPr>
              <p:spPr>
                <a:xfrm>
                  <a:off x="0" y="1767632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A882EA04-9DCE-44B0-A934-53CACC527C6B}"/>
                    </a:ext>
                  </a:extLst>
                </p:cNvPr>
                <p:cNvSpPr/>
                <p:nvPr/>
              </p:nvSpPr>
              <p:spPr>
                <a:xfrm>
                  <a:off x="-25400" y="1240926"/>
                  <a:ext cx="514911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D1B02B75-D11D-4556-A77F-085144BEB058}"/>
                    </a:ext>
                  </a:extLst>
                </p:cNvPr>
                <p:cNvSpPr/>
                <p:nvPr/>
              </p:nvSpPr>
              <p:spPr>
                <a:xfrm>
                  <a:off x="0" y="777720"/>
                  <a:ext cx="4523365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7FD8069D-A339-4031-9D89-4AECD4A2A8C2}"/>
                    </a:ext>
                  </a:extLst>
                </p:cNvPr>
                <p:cNvSpPr/>
                <p:nvPr/>
              </p:nvSpPr>
              <p:spPr>
                <a:xfrm>
                  <a:off x="-25400" y="416114"/>
                  <a:ext cx="397783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528FDC67-77A4-4B49-8832-06AE6E553C25}"/>
                    </a:ext>
                  </a:extLst>
                </p:cNvPr>
                <p:cNvSpPr/>
                <p:nvPr/>
              </p:nvSpPr>
              <p:spPr>
                <a:xfrm>
                  <a:off x="0" y="54508"/>
                  <a:ext cx="3448712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16BACA57-FA2D-4CD2-82A7-52A953881217}"/>
                    </a:ext>
                  </a:extLst>
                </p:cNvPr>
                <p:cNvSpPr/>
                <p:nvPr/>
              </p:nvSpPr>
              <p:spPr>
                <a:xfrm>
                  <a:off x="0" y="-307098"/>
                  <a:ext cx="3077938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2E07B329-F8E7-4726-BDDC-9E5687778126}"/>
                    </a:ext>
                  </a:extLst>
                </p:cNvPr>
                <p:cNvSpPr/>
                <p:nvPr/>
              </p:nvSpPr>
              <p:spPr>
                <a:xfrm flipV="1">
                  <a:off x="-63500" y="4108140"/>
                  <a:ext cx="6023306" cy="480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A1E7D74C-3863-40C4-8996-2B75CBA35A75}"/>
                    </a:ext>
                  </a:extLst>
                </p:cNvPr>
                <p:cNvSpPr/>
                <p:nvPr/>
              </p:nvSpPr>
              <p:spPr>
                <a:xfrm flipV="1">
                  <a:off x="-38100" y="4537608"/>
                  <a:ext cx="565962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327F566D-8F4F-4722-98D8-66A7C95EAF01}"/>
                    </a:ext>
                  </a:extLst>
                </p:cNvPr>
                <p:cNvSpPr/>
                <p:nvPr/>
              </p:nvSpPr>
              <p:spPr>
                <a:xfrm flipV="1">
                  <a:off x="1" y="5064314"/>
                  <a:ext cx="505698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248AE07C-99D4-4D87-8770-4741FF8AC0E7}"/>
                    </a:ext>
                  </a:extLst>
                </p:cNvPr>
                <p:cNvSpPr/>
                <p:nvPr/>
              </p:nvSpPr>
              <p:spPr>
                <a:xfrm flipV="1">
                  <a:off x="-1" y="5527520"/>
                  <a:ext cx="4337489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4EBDF69A-78A5-4623-9C7E-8CF9B93E5446}"/>
                    </a:ext>
                  </a:extLst>
                </p:cNvPr>
                <p:cNvSpPr/>
                <p:nvPr/>
              </p:nvSpPr>
              <p:spPr>
                <a:xfrm flipV="1">
                  <a:off x="0" y="5889126"/>
                  <a:ext cx="3568700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C3D04906-1080-45B2-A5A2-4A2B51347139}"/>
                    </a:ext>
                  </a:extLst>
                </p:cNvPr>
                <p:cNvSpPr/>
                <p:nvPr/>
              </p:nvSpPr>
              <p:spPr>
                <a:xfrm flipV="1">
                  <a:off x="-38100" y="6250732"/>
                  <a:ext cx="2775683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2F0CAA6-6844-4575-A4A1-022B76AD3700}"/>
                    </a:ext>
                  </a:extLst>
                </p:cNvPr>
                <p:cNvSpPr/>
                <p:nvPr/>
              </p:nvSpPr>
              <p:spPr>
                <a:xfrm flipV="1">
                  <a:off x="-38100" y="6612338"/>
                  <a:ext cx="2140616" cy="861268"/>
                </a:xfrm>
                <a:custGeom>
                  <a:avLst/>
                  <a:gdLst>
                    <a:gd name="connsiteX0" fmla="*/ 0 w 6083300"/>
                    <a:gd name="connsiteY0" fmla="*/ 0 h 861268"/>
                    <a:gd name="connsiteX1" fmla="*/ 3733800 w 6083300"/>
                    <a:gd name="connsiteY1" fmla="*/ 812800 h 861268"/>
                    <a:gd name="connsiteX2" fmla="*/ 6083300 w 6083300"/>
                    <a:gd name="connsiteY2" fmla="*/ 698500 h 861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83300" h="861268">
                      <a:moveTo>
                        <a:pt x="0" y="0"/>
                      </a:moveTo>
                      <a:cubicBezTo>
                        <a:pt x="1359958" y="348191"/>
                        <a:pt x="2719917" y="696383"/>
                        <a:pt x="3733800" y="812800"/>
                      </a:cubicBezTo>
                      <a:cubicBezTo>
                        <a:pt x="4747683" y="929217"/>
                        <a:pt x="5415491" y="813858"/>
                        <a:pt x="6083300" y="698500"/>
                      </a:cubicBez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AA9CA8E-31A7-4D9B-80C8-665629E7C2A3}"/>
                </a:ext>
              </a:extLst>
            </p:cNvPr>
            <p:cNvSpPr/>
            <p:nvPr/>
          </p:nvSpPr>
          <p:spPr>
            <a:xfrm>
              <a:off x="152400" y="152401"/>
              <a:ext cx="305495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0C7C77D3-7DCC-4A3C-A2AC-58B2E308A5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19" y="100232"/>
            <a:ext cx="39052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E2EA2A-2B19-4E29-BD0C-205F676F58D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29600" y="468085"/>
            <a:ext cx="5760000" cy="2880000"/>
          </a:xfrm>
          <a:prstGeom prst="rect">
            <a:avLst/>
          </a:prstGeom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6328EA-B93D-4D29-8FC4-535FE0C9031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29600" y="3428999"/>
            <a:ext cx="57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47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DB4BA63-BF5A-4ABC-8974-B4B3A284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212" y="0"/>
            <a:ext cx="4603788" cy="45950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B855-4F18-4D23-B37C-8053B2D303EA}"/>
              </a:ext>
            </a:extLst>
          </p:cNvPr>
          <p:cNvSpPr/>
          <p:nvPr/>
        </p:nvSpPr>
        <p:spPr>
          <a:xfrm>
            <a:off x="837190" y="147997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리그에서는 골 득실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득점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팀 순위 간에 강한 상관 관계가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팀 득점이 많아 질수록 순위가 내려가고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실점이 많을수록 순위는 상승합니다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승리를 위해서는 골을 많이 넣고 적게 실점 즉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골득실이 높아야 순위가 낮아집니다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순위가 낮다는 것은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위를 의미합니다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477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609B59-89D9-4B80-904C-6D5E9FF986ED}"/>
              </a:ext>
            </a:extLst>
          </p:cNvPr>
          <p:cNvSpPr/>
          <p:nvPr/>
        </p:nvSpPr>
        <p:spPr>
          <a:xfrm>
            <a:off x="1289694" y="48973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589B68-8AD4-4922-ABC3-24C6033A0A76}"/>
              </a:ext>
            </a:extLst>
          </p:cNvPr>
          <p:cNvGrpSpPr/>
          <p:nvPr/>
        </p:nvGrpSpPr>
        <p:grpSpPr>
          <a:xfrm>
            <a:off x="-1499111" y="-127501"/>
            <a:ext cx="2550968" cy="2159501"/>
            <a:chOff x="-2674849" y="-307098"/>
            <a:chExt cx="8741822" cy="7780704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B3C54658-D478-4738-9508-BC3179333241}"/>
                </a:ext>
              </a:extLst>
            </p:cNvPr>
            <p:cNvSpPr/>
            <p:nvPr/>
          </p:nvSpPr>
          <p:spPr>
            <a:xfrm>
              <a:off x="2061029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BE86596-7B14-41A9-BC36-E40B7A2FD53C}"/>
                </a:ext>
              </a:extLst>
            </p:cNvPr>
            <p:cNvSpPr/>
            <p:nvPr/>
          </p:nvSpPr>
          <p:spPr>
            <a:xfrm>
              <a:off x="1722752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DD8A441-BE03-4B55-9459-3F8B5658A3A9}"/>
                </a:ext>
              </a:extLst>
            </p:cNvPr>
            <p:cNvSpPr/>
            <p:nvPr/>
          </p:nvSpPr>
          <p:spPr>
            <a:xfrm>
              <a:off x="1384475" y="0"/>
              <a:ext cx="37392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739244"/>
                <a:gd name="connsiteY0" fmla="*/ 0 h 6966857"/>
                <a:gd name="connsiteX1" fmla="*/ 3739244 w 3739244"/>
                <a:gd name="connsiteY1" fmla="*/ 3551163 h 6966857"/>
                <a:gd name="connsiteX2" fmla="*/ 0 w 37392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9244" h="6966857">
                  <a:moveTo>
                    <a:pt x="798287" y="0"/>
                  </a:moveTo>
                  <a:cubicBezTo>
                    <a:pt x="1243392" y="1228877"/>
                    <a:pt x="3729568" y="1814287"/>
                    <a:pt x="3739244" y="3551163"/>
                  </a:cubicBezTo>
                  <a:cubicBezTo>
                    <a:pt x="3666673" y="5786363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82CD67C-44C8-4ECC-83A4-8B8AE35A8C13}"/>
                </a:ext>
              </a:extLst>
            </p:cNvPr>
            <p:cNvSpPr/>
            <p:nvPr/>
          </p:nvSpPr>
          <p:spPr>
            <a:xfrm>
              <a:off x="707921" y="0"/>
              <a:ext cx="38154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815444"/>
                <a:gd name="connsiteY0" fmla="*/ 0 h 6966857"/>
                <a:gd name="connsiteX1" fmla="*/ 3815444 w 3815444"/>
                <a:gd name="connsiteY1" fmla="*/ 3570515 h 6966857"/>
                <a:gd name="connsiteX2" fmla="*/ 0 w 38154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5444" h="6966857">
                  <a:moveTo>
                    <a:pt x="798287" y="0"/>
                  </a:moveTo>
                  <a:cubicBezTo>
                    <a:pt x="1243392" y="1228877"/>
                    <a:pt x="3805768" y="1833639"/>
                    <a:pt x="3815444" y="3570515"/>
                  </a:cubicBezTo>
                  <a:cubicBezTo>
                    <a:pt x="37428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34437C8-1E9E-415F-AE0B-B64E447D42FB}"/>
                </a:ext>
              </a:extLst>
            </p:cNvPr>
            <p:cNvSpPr/>
            <p:nvPr/>
          </p:nvSpPr>
          <p:spPr>
            <a:xfrm>
              <a:off x="-306910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56573378-5B9F-4F1B-AEC3-3AD801BDD3E5}"/>
                </a:ext>
              </a:extLst>
            </p:cNvPr>
            <p:cNvSpPr/>
            <p:nvPr/>
          </p:nvSpPr>
          <p:spPr>
            <a:xfrm>
              <a:off x="-1321741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1E795D-4E7B-4D6A-B2FF-C2DA97F18B9D}"/>
                </a:ext>
              </a:extLst>
            </p:cNvPr>
            <p:cNvSpPr/>
            <p:nvPr/>
          </p:nvSpPr>
          <p:spPr>
            <a:xfrm>
              <a:off x="-2674849" y="0"/>
              <a:ext cx="4005944" cy="6858000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12700" cap="rnd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CA7127E-3E98-48CB-BD72-80E64931E02C}"/>
                </a:ext>
              </a:extLst>
            </p:cNvPr>
            <p:cNvGrpSpPr/>
            <p:nvPr/>
          </p:nvGrpSpPr>
          <p:grpSpPr>
            <a:xfrm>
              <a:off x="-63500" y="-307098"/>
              <a:ext cx="6121400" cy="7780704"/>
              <a:chOff x="-63500" y="-307098"/>
              <a:chExt cx="6121400" cy="7780704"/>
            </a:xfrm>
          </p:grpSpPr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2D44EE60-4B98-40EA-B11E-434A58343F5E}"/>
                  </a:ext>
                </a:extLst>
              </p:cNvPr>
              <p:cNvSpPr/>
              <p:nvPr/>
            </p:nvSpPr>
            <p:spPr>
              <a:xfrm>
                <a:off x="-25400" y="257810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9991979E-04E8-427E-A12D-C082C000CE20}"/>
                  </a:ext>
                </a:extLst>
              </p:cNvPr>
              <p:cNvSpPr/>
              <p:nvPr/>
            </p:nvSpPr>
            <p:spPr>
              <a:xfrm>
                <a:off x="-12700" y="3483474"/>
                <a:ext cx="6070600" cy="101600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  <a:gd name="connsiteX0" fmla="*/ 0 w 6070600"/>
                  <a:gd name="connsiteY0" fmla="*/ 0 h 581868"/>
                  <a:gd name="connsiteX1" fmla="*/ 3721100 w 6070600"/>
                  <a:gd name="connsiteY1" fmla="*/ 533400 h 581868"/>
                  <a:gd name="connsiteX2" fmla="*/ 6070600 w 6070600"/>
                  <a:gd name="connsiteY2" fmla="*/ 419100 h 5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0600" h="581868">
                    <a:moveTo>
                      <a:pt x="0" y="0"/>
                    </a:moveTo>
                    <a:cubicBezTo>
                      <a:pt x="1359958" y="348191"/>
                      <a:pt x="2707217" y="416983"/>
                      <a:pt x="3721100" y="533400"/>
                    </a:cubicBezTo>
                    <a:cubicBezTo>
                      <a:pt x="4734983" y="649817"/>
                      <a:pt x="5402791" y="534458"/>
                      <a:pt x="6070600" y="4191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3A984147-60EF-455D-B9A2-F5710C725D9B}"/>
                  </a:ext>
                </a:extLst>
              </p:cNvPr>
              <p:cNvSpPr/>
              <p:nvPr/>
            </p:nvSpPr>
            <p:spPr>
              <a:xfrm>
                <a:off x="0" y="1767632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582035F5-6AEE-4CDA-8314-C6584077D724}"/>
                  </a:ext>
                </a:extLst>
              </p:cNvPr>
              <p:cNvSpPr/>
              <p:nvPr/>
            </p:nvSpPr>
            <p:spPr>
              <a:xfrm>
                <a:off x="-25400" y="1240926"/>
                <a:ext cx="514911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74EE62B0-90DE-4D51-AC16-9CAB83D35571}"/>
                  </a:ext>
                </a:extLst>
              </p:cNvPr>
              <p:cNvSpPr/>
              <p:nvPr/>
            </p:nvSpPr>
            <p:spPr>
              <a:xfrm>
                <a:off x="0" y="777720"/>
                <a:ext cx="4523365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BB70ED4-357F-4361-AA95-4ED77708B6B3}"/>
                  </a:ext>
                </a:extLst>
              </p:cNvPr>
              <p:cNvSpPr/>
              <p:nvPr/>
            </p:nvSpPr>
            <p:spPr>
              <a:xfrm>
                <a:off x="-25400" y="416114"/>
                <a:ext cx="4062711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6C001F0-7962-4022-86F0-7614DE6D711E}"/>
                  </a:ext>
                </a:extLst>
              </p:cNvPr>
              <p:cNvSpPr/>
              <p:nvPr/>
            </p:nvSpPr>
            <p:spPr>
              <a:xfrm>
                <a:off x="0" y="54508"/>
                <a:ext cx="3392124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95BE9250-F4C2-4921-8F58-CC4393448F0F}"/>
                  </a:ext>
                </a:extLst>
              </p:cNvPr>
              <p:cNvSpPr/>
              <p:nvPr/>
            </p:nvSpPr>
            <p:spPr>
              <a:xfrm>
                <a:off x="0" y="-307098"/>
                <a:ext cx="3149602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CC434C29-C678-498E-ABA7-87C4C1601307}"/>
                  </a:ext>
                </a:extLst>
              </p:cNvPr>
              <p:cNvSpPr/>
              <p:nvPr/>
            </p:nvSpPr>
            <p:spPr>
              <a:xfrm flipV="1">
                <a:off x="-63500" y="410814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12517B7C-9292-487B-AA91-520FA07610A1}"/>
                  </a:ext>
                </a:extLst>
              </p:cNvPr>
              <p:cNvSpPr/>
              <p:nvPr/>
            </p:nvSpPr>
            <p:spPr>
              <a:xfrm flipV="1">
                <a:off x="-38100" y="4537608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BB9B58AD-3FE8-4610-9F39-586D33B158C2}"/>
                  </a:ext>
                </a:extLst>
              </p:cNvPr>
              <p:cNvSpPr/>
              <p:nvPr/>
            </p:nvSpPr>
            <p:spPr>
              <a:xfrm flipV="1">
                <a:off x="1" y="5064314"/>
                <a:ext cx="499110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9E198690-953F-42C2-82D4-D95A0E043591}"/>
                  </a:ext>
                </a:extLst>
              </p:cNvPr>
              <p:cNvSpPr/>
              <p:nvPr/>
            </p:nvSpPr>
            <p:spPr>
              <a:xfrm flipV="1">
                <a:off x="-1" y="5527520"/>
                <a:ext cx="433748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B297B72A-895F-43B9-8610-0F40E953BA45}"/>
                  </a:ext>
                </a:extLst>
              </p:cNvPr>
              <p:cNvSpPr/>
              <p:nvPr/>
            </p:nvSpPr>
            <p:spPr>
              <a:xfrm flipV="1">
                <a:off x="0" y="5889126"/>
                <a:ext cx="356870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0187B83-7908-45DD-B481-8085AEF765FA}"/>
                  </a:ext>
                </a:extLst>
              </p:cNvPr>
              <p:cNvSpPr/>
              <p:nvPr/>
            </p:nvSpPr>
            <p:spPr>
              <a:xfrm flipV="1">
                <a:off x="-38100" y="6250732"/>
                <a:ext cx="2775683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4B70E23-E377-425D-B906-F1BB0355E6C8}"/>
                  </a:ext>
                </a:extLst>
              </p:cNvPr>
              <p:cNvSpPr/>
              <p:nvPr/>
            </p:nvSpPr>
            <p:spPr>
              <a:xfrm flipV="1">
                <a:off x="-38100" y="6612338"/>
                <a:ext cx="2140616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FCDEC453-BD37-4639-A6F8-053DB01EC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1" y="489735"/>
            <a:ext cx="947822" cy="947822"/>
          </a:xfrm>
          <a:prstGeom prst="rect">
            <a:avLst/>
          </a:prstGeom>
          <a:effectLst>
            <a:outerShdw blurRad="266700" dist="2667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3216FC-5599-4373-88C1-80179F02A0C0}"/>
              </a:ext>
            </a:extLst>
          </p:cNvPr>
          <p:cNvGrpSpPr/>
          <p:nvPr/>
        </p:nvGrpSpPr>
        <p:grpSpPr>
          <a:xfrm>
            <a:off x="-925308" y="-80702"/>
            <a:ext cx="2006264" cy="2112702"/>
            <a:chOff x="-925308" y="-80702"/>
            <a:chExt cx="2006264" cy="2112702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82F3E31-6FA3-428F-93AA-4DDA7DEDEA30}"/>
                </a:ext>
              </a:extLst>
            </p:cNvPr>
            <p:cNvSpPr/>
            <p:nvPr/>
          </p:nvSpPr>
          <p:spPr>
            <a:xfrm>
              <a:off x="-6782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D9B9FC4-004A-4376-85E5-25EA3EAB406E}"/>
                </a:ext>
              </a:extLst>
            </p:cNvPr>
            <p:cNvSpPr/>
            <p:nvPr/>
          </p:nvSpPr>
          <p:spPr>
            <a:xfrm>
              <a:off x="-98634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DE401C2-60D8-4944-8CE0-B424E99752D2}"/>
                </a:ext>
              </a:extLst>
            </p:cNvPr>
            <p:cNvSpPr/>
            <p:nvPr/>
          </p:nvSpPr>
          <p:spPr>
            <a:xfrm>
              <a:off x="-190487" y="2685"/>
              <a:ext cx="1015320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739244"/>
                <a:gd name="connsiteY0" fmla="*/ 0 h 6966857"/>
                <a:gd name="connsiteX1" fmla="*/ 3739244 w 3739244"/>
                <a:gd name="connsiteY1" fmla="*/ 3551163 h 6966857"/>
                <a:gd name="connsiteX2" fmla="*/ 0 w 37392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9244" h="6966857">
                  <a:moveTo>
                    <a:pt x="798287" y="0"/>
                  </a:moveTo>
                  <a:cubicBezTo>
                    <a:pt x="1243392" y="1228877"/>
                    <a:pt x="3729568" y="1814287"/>
                    <a:pt x="3739244" y="3551163"/>
                  </a:cubicBezTo>
                  <a:cubicBezTo>
                    <a:pt x="3666673" y="5786363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8FD1D95-4DC3-4CFE-A595-9DB16792C8F6}"/>
                </a:ext>
              </a:extLst>
            </p:cNvPr>
            <p:cNvSpPr/>
            <p:nvPr/>
          </p:nvSpPr>
          <p:spPr>
            <a:xfrm>
              <a:off x="-374192" y="2685"/>
              <a:ext cx="1036011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3815444"/>
                <a:gd name="connsiteY0" fmla="*/ 0 h 6966857"/>
                <a:gd name="connsiteX1" fmla="*/ 3815444 w 3815444"/>
                <a:gd name="connsiteY1" fmla="*/ 3570515 h 6966857"/>
                <a:gd name="connsiteX2" fmla="*/ 0 w 38154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5444" h="6966857">
                  <a:moveTo>
                    <a:pt x="798287" y="0"/>
                  </a:moveTo>
                  <a:cubicBezTo>
                    <a:pt x="1243392" y="1228877"/>
                    <a:pt x="3805768" y="1833639"/>
                    <a:pt x="3815444" y="3570515"/>
                  </a:cubicBezTo>
                  <a:cubicBezTo>
                    <a:pt x="37428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CD438D8-6ECB-4692-AF8E-2FC9E4BB9767}"/>
                </a:ext>
              </a:extLst>
            </p:cNvPr>
            <p:cNvSpPr/>
            <p:nvPr/>
          </p:nvSpPr>
          <p:spPr>
            <a:xfrm>
              <a:off x="-649750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BF33C25-8AC8-4E78-906E-60E079400381}"/>
                </a:ext>
              </a:extLst>
            </p:cNvPr>
            <p:cNvSpPr/>
            <p:nvPr/>
          </p:nvSpPr>
          <p:spPr>
            <a:xfrm>
              <a:off x="-925308" y="2685"/>
              <a:ext cx="1087738" cy="1862159"/>
            </a:xfrm>
            <a:custGeom>
              <a:avLst/>
              <a:gdLst>
                <a:gd name="connsiteX0" fmla="*/ 0 w 14514"/>
                <a:gd name="connsiteY0" fmla="*/ 0 h 6908800"/>
                <a:gd name="connsiteX1" fmla="*/ 14514 w 14514"/>
                <a:gd name="connsiteY1" fmla="*/ 3381829 h 6908800"/>
                <a:gd name="connsiteX2" fmla="*/ 14514 w 14514"/>
                <a:gd name="connsiteY2" fmla="*/ 6908800 h 6908800"/>
                <a:gd name="connsiteX0" fmla="*/ 0 w 6081486"/>
                <a:gd name="connsiteY0" fmla="*/ 0 h 6908800"/>
                <a:gd name="connsiteX1" fmla="*/ 6081486 w 6081486"/>
                <a:gd name="connsiteY1" fmla="*/ 3556001 h 6908800"/>
                <a:gd name="connsiteX2" fmla="*/ 14514 w 6081486"/>
                <a:gd name="connsiteY2" fmla="*/ 6908800 h 6908800"/>
                <a:gd name="connsiteX0" fmla="*/ 0 w 6081490"/>
                <a:gd name="connsiteY0" fmla="*/ 0 h 6908800"/>
                <a:gd name="connsiteX1" fmla="*/ 6081486 w 6081490"/>
                <a:gd name="connsiteY1" fmla="*/ 3556001 h 6908800"/>
                <a:gd name="connsiteX2" fmla="*/ 14514 w 6081490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0 w 6081717"/>
                <a:gd name="connsiteY0" fmla="*/ 0 h 6908800"/>
                <a:gd name="connsiteX1" fmla="*/ 6081486 w 6081717"/>
                <a:gd name="connsiteY1" fmla="*/ 3556001 h 6908800"/>
                <a:gd name="connsiteX2" fmla="*/ 14514 w 6081717"/>
                <a:gd name="connsiteY2" fmla="*/ 6908800 h 6908800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2859315 w 6067203"/>
                <a:gd name="connsiteY0" fmla="*/ 0 h 6923314"/>
                <a:gd name="connsiteX1" fmla="*/ 6066972 w 6067203"/>
                <a:gd name="connsiteY1" fmla="*/ 3570515 h 6923314"/>
                <a:gd name="connsiteX2" fmla="*/ 0 w 6067203"/>
                <a:gd name="connsiteY2" fmla="*/ 6923314 h 6923314"/>
                <a:gd name="connsiteX0" fmla="*/ 798287 w 4006292"/>
                <a:gd name="connsiteY0" fmla="*/ 0 h 6966857"/>
                <a:gd name="connsiteX1" fmla="*/ 4005944 w 4006292"/>
                <a:gd name="connsiteY1" fmla="*/ 3570515 h 6966857"/>
                <a:gd name="connsiteX2" fmla="*/ 0 w 4006292"/>
                <a:gd name="connsiteY2" fmla="*/ 6966857 h 6966857"/>
                <a:gd name="connsiteX0" fmla="*/ 798287 w 4006364"/>
                <a:gd name="connsiteY0" fmla="*/ 0 h 6966857"/>
                <a:gd name="connsiteX1" fmla="*/ 4005944 w 4006364"/>
                <a:gd name="connsiteY1" fmla="*/ 3570515 h 6966857"/>
                <a:gd name="connsiteX2" fmla="*/ 0 w 400636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  <a:gd name="connsiteX0" fmla="*/ 798287 w 4005944"/>
                <a:gd name="connsiteY0" fmla="*/ 0 h 6966857"/>
                <a:gd name="connsiteX1" fmla="*/ 4005944 w 4005944"/>
                <a:gd name="connsiteY1" fmla="*/ 3570515 h 6966857"/>
                <a:gd name="connsiteX2" fmla="*/ 0 w 4005944"/>
                <a:gd name="connsiteY2" fmla="*/ 6966857 h 69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944" h="6966857">
                  <a:moveTo>
                    <a:pt x="798287" y="0"/>
                  </a:moveTo>
                  <a:cubicBezTo>
                    <a:pt x="1243392" y="1228877"/>
                    <a:pt x="3996268" y="1833639"/>
                    <a:pt x="4005944" y="3570515"/>
                  </a:cubicBezTo>
                  <a:cubicBezTo>
                    <a:pt x="3933373" y="5805715"/>
                    <a:pt x="696686" y="6096000"/>
                    <a:pt x="0" y="6966857"/>
                  </a:cubicBez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5DD4003-B3EE-438A-8C1C-AF1D00BC1572}"/>
                </a:ext>
              </a:extLst>
            </p:cNvPr>
            <p:cNvGrpSpPr/>
            <p:nvPr/>
          </p:nvGrpSpPr>
          <p:grpSpPr>
            <a:xfrm>
              <a:off x="-583657" y="-80702"/>
              <a:ext cx="1662149" cy="2112702"/>
              <a:chOff x="-63500" y="-307098"/>
              <a:chExt cx="6121400" cy="7780704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487C3188-3FC9-416F-97A8-6C126C717E1A}"/>
                  </a:ext>
                </a:extLst>
              </p:cNvPr>
              <p:cNvSpPr/>
              <p:nvPr/>
            </p:nvSpPr>
            <p:spPr>
              <a:xfrm>
                <a:off x="-25400" y="257810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0F43E767-FEAA-4109-96FA-7262B6E79AF8}"/>
                  </a:ext>
                </a:extLst>
              </p:cNvPr>
              <p:cNvSpPr/>
              <p:nvPr/>
            </p:nvSpPr>
            <p:spPr>
              <a:xfrm>
                <a:off x="-12700" y="3483474"/>
                <a:ext cx="6070600" cy="101600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  <a:gd name="connsiteX0" fmla="*/ 0 w 6070600"/>
                  <a:gd name="connsiteY0" fmla="*/ 0 h 581868"/>
                  <a:gd name="connsiteX1" fmla="*/ 3721100 w 6070600"/>
                  <a:gd name="connsiteY1" fmla="*/ 533400 h 581868"/>
                  <a:gd name="connsiteX2" fmla="*/ 6070600 w 6070600"/>
                  <a:gd name="connsiteY2" fmla="*/ 419100 h 5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0600" h="581868">
                    <a:moveTo>
                      <a:pt x="0" y="0"/>
                    </a:moveTo>
                    <a:cubicBezTo>
                      <a:pt x="1359958" y="348191"/>
                      <a:pt x="2707217" y="416983"/>
                      <a:pt x="3721100" y="533400"/>
                    </a:cubicBezTo>
                    <a:cubicBezTo>
                      <a:pt x="4734983" y="649817"/>
                      <a:pt x="5402791" y="534458"/>
                      <a:pt x="6070600" y="4191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469CD98E-7312-4EC2-8F8C-A273AB72AB32}"/>
                  </a:ext>
                </a:extLst>
              </p:cNvPr>
              <p:cNvSpPr/>
              <p:nvPr/>
            </p:nvSpPr>
            <p:spPr>
              <a:xfrm>
                <a:off x="0" y="1767632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8DF2D5AE-6B6D-48EE-ABB3-D5A6E9900ED7}"/>
                  </a:ext>
                </a:extLst>
              </p:cNvPr>
              <p:cNvSpPr/>
              <p:nvPr/>
            </p:nvSpPr>
            <p:spPr>
              <a:xfrm>
                <a:off x="-25400" y="1240926"/>
                <a:ext cx="514911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996BEFF1-8D7C-43A0-B036-B65F97A44B6A}"/>
                  </a:ext>
                </a:extLst>
              </p:cNvPr>
              <p:cNvSpPr/>
              <p:nvPr/>
            </p:nvSpPr>
            <p:spPr>
              <a:xfrm>
                <a:off x="0" y="777720"/>
                <a:ext cx="4523365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81B17109-2F64-4A7E-A2D3-F1837F973AFB}"/>
                  </a:ext>
                </a:extLst>
              </p:cNvPr>
              <p:cNvSpPr/>
              <p:nvPr/>
            </p:nvSpPr>
            <p:spPr>
              <a:xfrm>
                <a:off x="-25400" y="416114"/>
                <a:ext cx="397783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BCBF8ECC-8AD7-4530-89FB-5170CEEDC6DA}"/>
                  </a:ext>
                </a:extLst>
              </p:cNvPr>
              <p:cNvSpPr/>
              <p:nvPr/>
            </p:nvSpPr>
            <p:spPr>
              <a:xfrm>
                <a:off x="0" y="54508"/>
                <a:ext cx="3448712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614C5C54-41F1-49D7-98E5-65F7DDBD2DF8}"/>
                  </a:ext>
                </a:extLst>
              </p:cNvPr>
              <p:cNvSpPr/>
              <p:nvPr/>
            </p:nvSpPr>
            <p:spPr>
              <a:xfrm>
                <a:off x="0" y="-307098"/>
                <a:ext cx="3077938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685C04A2-C3C9-40B0-A0D6-C99051A53331}"/>
                  </a:ext>
                </a:extLst>
              </p:cNvPr>
              <p:cNvSpPr/>
              <p:nvPr/>
            </p:nvSpPr>
            <p:spPr>
              <a:xfrm flipV="1">
                <a:off x="-63500" y="4108140"/>
                <a:ext cx="6023306" cy="480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5F7965BC-2570-4C5A-AAED-DDAE93B1C2B7}"/>
                  </a:ext>
                </a:extLst>
              </p:cNvPr>
              <p:cNvSpPr/>
              <p:nvPr/>
            </p:nvSpPr>
            <p:spPr>
              <a:xfrm flipV="1">
                <a:off x="-38100" y="4537608"/>
                <a:ext cx="565962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C691D00A-87C9-4C3D-A283-D75934C7C5FC}"/>
                  </a:ext>
                </a:extLst>
              </p:cNvPr>
              <p:cNvSpPr/>
              <p:nvPr/>
            </p:nvSpPr>
            <p:spPr>
              <a:xfrm flipV="1">
                <a:off x="1" y="5064314"/>
                <a:ext cx="505698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27BE65D5-E6FB-4F6F-9C1B-FF4FCF6D5848}"/>
                  </a:ext>
                </a:extLst>
              </p:cNvPr>
              <p:cNvSpPr/>
              <p:nvPr/>
            </p:nvSpPr>
            <p:spPr>
              <a:xfrm flipV="1">
                <a:off x="-1" y="5527520"/>
                <a:ext cx="4337489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E603FDB2-A901-427A-8855-7277E294EDB5}"/>
                  </a:ext>
                </a:extLst>
              </p:cNvPr>
              <p:cNvSpPr/>
              <p:nvPr/>
            </p:nvSpPr>
            <p:spPr>
              <a:xfrm flipV="1">
                <a:off x="0" y="5889126"/>
                <a:ext cx="3568700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40F1436A-A5E5-4437-8FAF-BBE19F6FF095}"/>
                  </a:ext>
                </a:extLst>
              </p:cNvPr>
              <p:cNvSpPr/>
              <p:nvPr/>
            </p:nvSpPr>
            <p:spPr>
              <a:xfrm flipV="1">
                <a:off x="-38100" y="6250732"/>
                <a:ext cx="2775683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F5DE89DA-B62E-4B1A-8815-5F4A823875F5}"/>
                  </a:ext>
                </a:extLst>
              </p:cNvPr>
              <p:cNvSpPr/>
              <p:nvPr/>
            </p:nvSpPr>
            <p:spPr>
              <a:xfrm flipV="1">
                <a:off x="-38100" y="6612338"/>
                <a:ext cx="2140616" cy="861268"/>
              </a:xfrm>
              <a:custGeom>
                <a:avLst/>
                <a:gdLst>
                  <a:gd name="connsiteX0" fmla="*/ 0 w 6083300"/>
                  <a:gd name="connsiteY0" fmla="*/ 0 h 861268"/>
                  <a:gd name="connsiteX1" fmla="*/ 3733800 w 6083300"/>
                  <a:gd name="connsiteY1" fmla="*/ 812800 h 861268"/>
                  <a:gd name="connsiteX2" fmla="*/ 6083300 w 6083300"/>
                  <a:gd name="connsiteY2" fmla="*/ 698500 h 86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3300" h="861268">
                    <a:moveTo>
                      <a:pt x="0" y="0"/>
                    </a:moveTo>
                    <a:cubicBezTo>
                      <a:pt x="1359958" y="348191"/>
                      <a:pt x="2719917" y="696383"/>
                      <a:pt x="3733800" y="812800"/>
                    </a:cubicBezTo>
                    <a:cubicBezTo>
                      <a:pt x="4747683" y="929217"/>
                      <a:pt x="5415491" y="813858"/>
                      <a:pt x="6083300" y="6985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D7F040-69B7-4FD1-ABD0-410F2377970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56" y="129406"/>
            <a:ext cx="39052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>
            <a:off x="1603845" y="1494971"/>
            <a:ext cx="9006098" cy="4267200"/>
          </a:xfrm>
          <a:prstGeom prst="round2SameRect">
            <a:avLst>
              <a:gd name="adj1" fmla="val 11565"/>
              <a:gd name="adj2" fmla="val 0"/>
            </a:avLst>
          </a:prstGeom>
          <a:blipFill dpi="0" rotWithShape="0">
            <a:blip r:embed="rId2">
              <a:alphaModFix amt="29000"/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 flipH="1">
            <a:off x="9724128" y="1657597"/>
            <a:ext cx="771828" cy="4139540"/>
            <a:chOff x="1756229" y="1436914"/>
            <a:chExt cx="771828" cy="4139540"/>
          </a:xfrm>
        </p:grpSpPr>
        <p:sp>
          <p:nvSpPr>
            <p:cNvPr id="27" name="자유형 26"/>
            <p:cNvSpPr/>
            <p:nvPr/>
          </p:nvSpPr>
          <p:spPr>
            <a:xfrm>
              <a:off x="1756229" y="1436914"/>
              <a:ext cx="754742" cy="4122057"/>
            </a:xfrm>
            <a:custGeom>
              <a:avLst/>
              <a:gdLst>
                <a:gd name="connsiteX0" fmla="*/ 0 w 754742"/>
                <a:gd name="connsiteY0" fmla="*/ 0 h 4122057"/>
                <a:gd name="connsiteX1" fmla="*/ 595085 w 754742"/>
                <a:gd name="connsiteY1" fmla="*/ 986972 h 4122057"/>
                <a:gd name="connsiteX2" fmla="*/ 754742 w 754742"/>
                <a:gd name="connsiteY2" fmla="*/ 4122057 h 412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742" h="4122057">
                  <a:moveTo>
                    <a:pt x="0" y="0"/>
                  </a:moveTo>
                  <a:cubicBezTo>
                    <a:pt x="234647" y="149981"/>
                    <a:pt x="469295" y="299963"/>
                    <a:pt x="595085" y="986972"/>
                  </a:cubicBezTo>
                  <a:cubicBezTo>
                    <a:pt x="720875" y="1673981"/>
                    <a:pt x="737808" y="2898019"/>
                    <a:pt x="754742" y="4122057"/>
                  </a:cubicBezTo>
                </a:path>
              </a:pathLst>
            </a:custGeom>
            <a:noFill/>
            <a:ln w="2159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773315" y="1454397"/>
              <a:ext cx="754742" cy="4122057"/>
            </a:xfrm>
            <a:custGeom>
              <a:avLst/>
              <a:gdLst>
                <a:gd name="connsiteX0" fmla="*/ 0 w 754742"/>
                <a:gd name="connsiteY0" fmla="*/ 0 h 4122057"/>
                <a:gd name="connsiteX1" fmla="*/ 595085 w 754742"/>
                <a:gd name="connsiteY1" fmla="*/ 986972 h 4122057"/>
                <a:gd name="connsiteX2" fmla="*/ 754742 w 754742"/>
                <a:gd name="connsiteY2" fmla="*/ 4122057 h 412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742" h="4122057">
                  <a:moveTo>
                    <a:pt x="0" y="0"/>
                  </a:moveTo>
                  <a:cubicBezTo>
                    <a:pt x="234647" y="149981"/>
                    <a:pt x="469295" y="299963"/>
                    <a:pt x="595085" y="986972"/>
                  </a:cubicBezTo>
                  <a:cubicBezTo>
                    <a:pt x="720875" y="1673981"/>
                    <a:pt x="737808" y="2898019"/>
                    <a:pt x="754742" y="4122057"/>
                  </a:cubicBezTo>
                </a:path>
              </a:pathLst>
            </a:custGeom>
            <a:noFill/>
            <a:ln w="142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56229" y="1640114"/>
            <a:ext cx="771828" cy="4139540"/>
            <a:chOff x="1756229" y="1436914"/>
            <a:chExt cx="771828" cy="4139540"/>
          </a:xfrm>
        </p:grpSpPr>
        <p:sp>
          <p:nvSpPr>
            <p:cNvPr id="23" name="자유형 22"/>
            <p:cNvSpPr/>
            <p:nvPr/>
          </p:nvSpPr>
          <p:spPr>
            <a:xfrm>
              <a:off x="1756229" y="1436914"/>
              <a:ext cx="754742" cy="4122057"/>
            </a:xfrm>
            <a:custGeom>
              <a:avLst/>
              <a:gdLst>
                <a:gd name="connsiteX0" fmla="*/ 0 w 754742"/>
                <a:gd name="connsiteY0" fmla="*/ 0 h 4122057"/>
                <a:gd name="connsiteX1" fmla="*/ 595085 w 754742"/>
                <a:gd name="connsiteY1" fmla="*/ 986972 h 4122057"/>
                <a:gd name="connsiteX2" fmla="*/ 754742 w 754742"/>
                <a:gd name="connsiteY2" fmla="*/ 4122057 h 412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742" h="4122057">
                  <a:moveTo>
                    <a:pt x="0" y="0"/>
                  </a:moveTo>
                  <a:cubicBezTo>
                    <a:pt x="234647" y="149981"/>
                    <a:pt x="469295" y="299963"/>
                    <a:pt x="595085" y="986972"/>
                  </a:cubicBezTo>
                  <a:cubicBezTo>
                    <a:pt x="720875" y="1673981"/>
                    <a:pt x="737808" y="2898019"/>
                    <a:pt x="754742" y="4122057"/>
                  </a:cubicBezTo>
                </a:path>
              </a:pathLst>
            </a:custGeom>
            <a:noFill/>
            <a:ln w="2159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773315" y="1454397"/>
              <a:ext cx="754742" cy="4122057"/>
            </a:xfrm>
            <a:custGeom>
              <a:avLst/>
              <a:gdLst>
                <a:gd name="connsiteX0" fmla="*/ 0 w 754742"/>
                <a:gd name="connsiteY0" fmla="*/ 0 h 4122057"/>
                <a:gd name="connsiteX1" fmla="*/ 595085 w 754742"/>
                <a:gd name="connsiteY1" fmla="*/ 986972 h 4122057"/>
                <a:gd name="connsiteX2" fmla="*/ 754742 w 754742"/>
                <a:gd name="connsiteY2" fmla="*/ 4122057 h 412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742" h="4122057">
                  <a:moveTo>
                    <a:pt x="0" y="0"/>
                  </a:moveTo>
                  <a:cubicBezTo>
                    <a:pt x="234647" y="149981"/>
                    <a:pt x="469295" y="299963"/>
                    <a:pt x="595085" y="986972"/>
                  </a:cubicBezTo>
                  <a:cubicBezTo>
                    <a:pt x="720875" y="1673981"/>
                    <a:pt x="737808" y="2898019"/>
                    <a:pt x="754742" y="4122057"/>
                  </a:cubicBezTo>
                </a:path>
              </a:pathLst>
            </a:custGeom>
            <a:noFill/>
            <a:ln w="142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자유형 5"/>
          <p:cNvSpPr/>
          <p:nvPr/>
        </p:nvSpPr>
        <p:spPr>
          <a:xfrm>
            <a:off x="1330036" y="1188852"/>
            <a:ext cx="9524011" cy="4583875"/>
          </a:xfrm>
          <a:custGeom>
            <a:avLst/>
            <a:gdLst>
              <a:gd name="connsiteX0" fmla="*/ 555428 w 9524011"/>
              <a:gd name="connsiteY0" fmla="*/ 0 h 4583875"/>
              <a:gd name="connsiteX1" fmla="*/ 8968583 w 9524011"/>
              <a:gd name="connsiteY1" fmla="*/ 0 h 4583875"/>
              <a:gd name="connsiteX2" fmla="*/ 9524011 w 9524011"/>
              <a:gd name="connsiteY2" fmla="*/ 555428 h 4583875"/>
              <a:gd name="connsiteX3" fmla="*/ 9524011 w 9524011"/>
              <a:gd name="connsiteY3" fmla="*/ 4583875 h 4583875"/>
              <a:gd name="connsiteX4" fmla="*/ 9207337 w 9524011"/>
              <a:gd name="connsiteY4" fmla="*/ 4583875 h 4583875"/>
              <a:gd name="connsiteX5" fmla="*/ 9207337 w 9524011"/>
              <a:gd name="connsiteY5" fmla="*/ 767203 h 4583875"/>
              <a:gd name="connsiteX6" fmla="*/ 8762997 w 9524011"/>
              <a:gd name="connsiteY6" fmla="*/ 322863 h 4583875"/>
              <a:gd name="connsiteX7" fmla="*/ 761012 w 9524011"/>
              <a:gd name="connsiteY7" fmla="*/ 322863 h 4583875"/>
              <a:gd name="connsiteX8" fmla="*/ 316672 w 9524011"/>
              <a:gd name="connsiteY8" fmla="*/ 767203 h 4583875"/>
              <a:gd name="connsiteX9" fmla="*/ 316672 w 9524011"/>
              <a:gd name="connsiteY9" fmla="*/ 4583875 h 4583875"/>
              <a:gd name="connsiteX10" fmla="*/ 0 w 9524011"/>
              <a:gd name="connsiteY10" fmla="*/ 4583875 h 4583875"/>
              <a:gd name="connsiteX11" fmla="*/ 0 w 9524011"/>
              <a:gd name="connsiteY11" fmla="*/ 555428 h 4583875"/>
              <a:gd name="connsiteX12" fmla="*/ 555428 w 9524011"/>
              <a:gd name="connsiteY12" fmla="*/ 0 h 458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24011" h="4583875">
                <a:moveTo>
                  <a:pt x="555428" y="0"/>
                </a:moveTo>
                <a:lnTo>
                  <a:pt x="8968583" y="0"/>
                </a:lnTo>
                <a:cubicBezTo>
                  <a:pt x="9275337" y="0"/>
                  <a:pt x="9524011" y="248674"/>
                  <a:pt x="9524011" y="555428"/>
                </a:cubicBezTo>
                <a:lnTo>
                  <a:pt x="9524011" y="4583875"/>
                </a:lnTo>
                <a:lnTo>
                  <a:pt x="9207337" y="4583875"/>
                </a:lnTo>
                <a:lnTo>
                  <a:pt x="9207337" y="767203"/>
                </a:lnTo>
                <a:cubicBezTo>
                  <a:pt x="9207337" y="521801"/>
                  <a:pt x="9008399" y="322863"/>
                  <a:pt x="8762997" y="322863"/>
                </a:cubicBezTo>
                <a:lnTo>
                  <a:pt x="761012" y="322863"/>
                </a:lnTo>
                <a:cubicBezTo>
                  <a:pt x="515610" y="322863"/>
                  <a:pt x="316672" y="521801"/>
                  <a:pt x="316672" y="767203"/>
                </a:cubicBezTo>
                <a:lnTo>
                  <a:pt x="316672" y="4583875"/>
                </a:lnTo>
                <a:lnTo>
                  <a:pt x="0" y="4583875"/>
                </a:lnTo>
                <a:lnTo>
                  <a:pt x="0" y="555428"/>
                </a:lnTo>
                <a:cubicBezTo>
                  <a:pt x="0" y="248674"/>
                  <a:pt x="248674" y="0"/>
                  <a:pt x="55542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495744" y="5105977"/>
            <a:ext cx="646556" cy="428207"/>
          </a:xfrm>
          <a:custGeom>
            <a:avLst/>
            <a:gdLst>
              <a:gd name="T0" fmla="*/ 6322 w 6395"/>
              <a:gd name="T1" fmla="*/ 2076 h 4236"/>
              <a:gd name="T2" fmla="*/ 6143 w 6395"/>
              <a:gd name="T3" fmla="*/ 2102 h 4236"/>
              <a:gd name="T4" fmla="*/ 5785 w 6395"/>
              <a:gd name="T5" fmla="*/ 2388 h 4236"/>
              <a:gd name="T6" fmla="*/ 5554 w 6395"/>
              <a:gd name="T7" fmla="*/ 2705 h 4236"/>
              <a:gd name="T8" fmla="*/ 5345 w 6395"/>
              <a:gd name="T9" fmla="*/ 3171 h 4236"/>
              <a:gd name="T10" fmla="*/ 5247 w 6395"/>
              <a:gd name="T11" fmla="*/ 3222 h 4236"/>
              <a:gd name="T12" fmla="*/ 5165 w 6395"/>
              <a:gd name="T13" fmla="*/ 3149 h 4236"/>
              <a:gd name="T14" fmla="*/ 5197 w 6395"/>
              <a:gd name="T15" fmla="*/ 2344 h 4236"/>
              <a:gd name="T16" fmla="*/ 5436 w 6395"/>
              <a:gd name="T17" fmla="*/ 1337 h 4236"/>
              <a:gd name="T18" fmla="*/ 5749 w 6395"/>
              <a:gd name="T19" fmla="*/ 643 h 4236"/>
              <a:gd name="T20" fmla="*/ 5574 w 6395"/>
              <a:gd name="T21" fmla="*/ 713 h 4236"/>
              <a:gd name="T22" fmla="*/ 5070 w 6395"/>
              <a:gd name="T23" fmla="*/ 1372 h 4236"/>
              <a:gd name="T24" fmla="*/ 4648 w 6395"/>
              <a:gd name="T25" fmla="*/ 2344 h 4236"/>
              <a:gd name="T26" fmla="*/ 4503 w 6395"/>
              <a:gd name="T27" fmla="*/ 2806 h 4236"/>
              <a:gd name="T28" fmla="*/ 4405 w 6395"/>
              <a:gd name="T29" fmla="*/ 2832 h 4236"/>
              <a:gd name="T30" fmla="*/ 4337 w 6395"/>
              <a:gd name="T31" fmla="*/ 2740 h 4236"/>
              <a:gd name="T32" fmla="*/ 4265 w 6395"/>
              <a:gd name="T33" fmla="*/ 1956 h 4236"/>
              <a:gd name="T34" fmla="*/ 4095 w 6395"/>
              <a:gd name="T35" fmla="*/ 1343 h 4236"/>
              <a:gd name="T36" fmla="*/ 4052 w 6395"/>
              <a:gd name="T37" fmla="*/ 1784 h 4236"/>
              <a:gd name="T38" fmla="*/ 3775 w 6395"/>
              <a:gd name="T39" fmla="*/ 3341 h 4236"/>
              <a:gd name="T40" fmla="*/ 3708 w 6395"/>
              <a:gd name="T41" fmla="*/ 3464 h 4236"/>
              <a:gd name="T42" fmla="*/ 3610 w 6395"/>
              <a:gd name="T43" fmla="*/ 3453 h 4236"/>
              <a:gd name="T44" fmla="*/ 3565 w 6395"/>
              <a:gd name="T45" fmla="*/ 3225 h 4236"/>
              <a:gd name="T46" fmla="*/ 3456 w 6395"/>
              <a:gd name="T47" fmla="*/ 2260 h 4236"/>
              <a:gd name="T48" fmla="*/ 3299 w 6395"/>
              <a:gd name="T49" fmla="*/ 1873 h 4236"/>
              <a:gd name="T50" fmla="*/ 2986 w 6395"/>
              <a:gd name="T51" fmla="*/ 2808 h 4236"/>
              <a:gd name="T52" fmla="*/ 2839 w 6395"/>
              <a:gd name="T53" fmla="*/ 3100 h 4236"/>
              <a:gd name="T54" fmla="*/ 2756 w 6395"/>
              <a:gd name="T55" fmla="*/ 3114 h 4236"/>
              <a:gd name="T56" fmla="*/ 2688 w 6395"/>
              <a:gd name="T57" fmla="*/ 3044 h 4236"/>
              <a:gd name="T58" fmla="*/ 2616 w 6395"/>
              <a:gd name="T59" fmla="*/ 2305 h 4236"/>
              <a:gd name="T60" fmla="*/ 2745 w 6395"/>
              <a:gd name="T61" fmla="*/ 1199 h 4236"/>
              <a:gd name="T62" fmla="*/ 2967 w 6395"/>
              <a:gd name="T63" fmla="*/ 611 h 4236"/>
              <a:gd name="T64" fmla="*/ 2776 w 6395"/>
              <a:gd name="T65" fmla="*/ 696 h 4236"/>
              <a:gd name="T66" fmla="*/ 2463 w 6395"/>
              <a:gd name="T67" fmla="*/ 1120 h 4236"/>
              <a:gd name="T68" fmla="*/ 2178 w 6395"/>
              <a:gd name="T69" fmla="*/ 2128 h 4236"/>
              <a:gd name="T70" fmla="*/ 2115 w 6395"/>
              <a:gd name="T71" fmla="*/ 2377 h 4236"/>
              <a:gd name="T72" fmla="*/ 2015 w 6395"/>
              <a:gd name="T73" fmla="*/ 2380 h 4236"/>
              <a:gd name="T74" fmla="*/ 1940 w 6395"/>
              <a:gd name="T75" fmla="*/ 2155 h 4236"/>
              <a:gd name="T76" fmla="*/ 1665 w 6395"/>
              <a:gd name="T77" fmla="*/ 1151 h 4236"/>
              <a:gd name="T78" fmla="*/ 1324 w 6395"/>
              <a:gd name="T79" fmla="*/ 509 h 4236"/>
              <a:gd name="T80" fmla="*/ 974 w 6395"/>
              <a:gd name="T81" fmla="*/ 147 h 4236"/>
              <a:gd name="T82" fmla="*/ 771 w 6395"/>
              <a:gd name="T83" fmla="*/ 87 h 4236"/>
              <a:gd name="T84" fmla="*/ 1190 w 6395"/>
              <a:gd name="T85" fmla="*/ 997 h 4236"/>
              <a:gd name="T86" fmla="*/ 1479 w 6395"/>
              <a:gd name="T87" fmla="*/ 2223 h 4236"/>
              <a:gd name="T88" fmla="*/ 1651 w 6395"/>
              <a:gd name="T89" fmla="*/ 3729 h 4236"/>
              <a:gd name="T90" fmla="*/ 1587 w 6395"/>
              <a:gd name="T91" fmla="*/ 3827 h 4236"/>
              <a:gd name="T92" fmla="*/ 1488 w 6395"/>
              <a:gd name="T93" fmla="*/ 3804 h 4236"/>
              <a:gd name="T94" fmla="*/ 1335 w 6395"/>
              <a:gd name="T95" fmla="*/ 3328 h 4236"/>
              <a:gd name="T96" fmla="*/ 867 w 6395"/>
              <a:gd name="T97" fmla="*/ 2482 h 4236"/>
              <a:gd name="T98" fmla="*/ 537 w 6395"/>
              <a:gd name="T99" fmla="*/ 2175 h 4236"/>
              <a:gd name="T100" fmla="*/ 239 w 6395"/>
              <a:gd name="T101" fmla="*/ 2008 h 4236"/>
              <a:gd name="T102" fmla="*/ 169 w 6395"/>
              <a:gd name="T103" fmla="*/ 2102 h 4236"/>
              <a:gd name="T104" fmla="*/ 697 w 6395"/>
              <a:gd name="T105" fmla="*/ 2910 h 4236"/>
              <a:gd name="T106" fmla="*/ 849 w 6395"/>
              <a:gd name="T107" fmla="*/ 3534 h 4236"/>
              <a:gd name="T108" fmla="*/ 790 w 6395"/>
              <a:gd name="T109" fmla="*/ 4179 h 4236"/>
              <a:gd name="T110" fmla="*/ 5849 w 6395"/>
              <a:gd name="T111" fmla="*/ 3987 h 4236"/>
              <a:gd name="T112" fmla="*/ 5799 w 6395"/>
              <a:gd name="T113" fmla="*/ 3401 h 4236"/>
              <a:gd name="T114" fmla="*/ 5973 w 6395"/>
              <a:gd name="T115" fmla="*/ 2590 h 4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395" h="4236">
                <a:moveTo>
                  <a:pt x="6096" y="2367"/>
                </a:moveTo>
                <a:lnTo>
                  <a:pt x="6132" y="2311"/>
                </a:lnTo>
                <a:lnTo>
                  <a:pt x="6207" y="2208"/>
                </a:lnTo>
                <a:lnTo>
                  <a:pt x="6322" y="2076"/>
                </a:lnTo>
                <a:lnTo>
                  <a:pt x="6395" y="2007"/>
                </a:lnTo>
                <a:lnTo>
                  <a:pt x="6343" y="2020"/>
                </a:lnTo>
                <a:lnTo>
                  <a:pt x="6241" y="2056"/>
                </a:lnTo>
                <a:lnTo>
                  <a:pt x="6143" y="2102"/>
                </a:lnTo>
                <a:lnTo>
                  <a:pt x="6050" y="2158"/>
                </a:lnTo>
                <a:lnTo>
                  <a:pt x="5957" y="2226"/>
                </a:lnTo>
                <a:lnTo>
                  <a:pt x="5870" y="2302"/>
                </a:lnTo>
                <a:lnTo>
                  <a:pt x="5785" y="2388"/>
                </a:lnTo>
                <a:lnTo>
                  <a:pt x="5704" y="2485"/>
                </a:lnTo>
                <a:lnTo>
                  <a:pt x="5665" y="2537"/>
                </a:lnTo>
                <a:lnTo>
                  <a:pt x="5625" y="2593"/>
                </a:lnTo>
                <a:lnTo>
                  <a:pt x="5554" y="2705"/>
                </a:lnTo>
                <a:lnTo>
                  <a:pt x="5468" y="2865"/>
                </a:lnTo>
                <a:lnTo>
                  <a:pt x="5363" y="3113"/>
                </a:lnTo>
                <a:lnTo>
                  <a:pt x="5351" y="3155"/>
                </a:lnTo>
                <a:lnTo>
                  <a:pt x="5345" y="3171"/>
                </a:lnTo>
                <a:lnTo>
                  <a:pt x="5325" y="3198"/>
                </a:lnTo>
                <a:lnTo>
                  <a:pt x="5298" y="3215"/>
                </a:lnTo>
                <a:lnTo>
                  <a:pt x="5265" y="3224"/>
                </a:lnTo>
                <a:lnTo>
                  <a:pt x="5247" y="3222"/>
                </a:lnTo>
                <a:lnTo>
                  <a:pt x="5230" y="3220"/>
                </a:lnTo>
                <a:lnTo>
                  <a:pt x="5200" y="3204"/>
                </a:lnTo>
                <a:lnTo>
                  <a:pt x="5178" y="3179"/>
                </a:lnTo>
                <a:lnTo>
                  <a:pt x="5165" y="3149"/>
                </a:lnTo>
                <a:lnTo>
                  <a:pt x="5162" y="3132"/>
                </a:lnTo>
                <a:lnTo>
                  <a:pt x="5158" y="2965"/>
                </a:lnTo>
                <a:lnTo>
                  <a:pt x="5168" y="2645"/>
                </a:lnTo>
                <a:lnTo>
                  <a:pt x="5197" y="2344"/>
                </a:lnTo>
                <a:lnTo>
                  <a:pt x="5242" y="2060"/>
                </a:lnTo>
                <a:lnTo>
                  <a:pt x="5298" y="1798"/>
                </a:lnTo>
                <a:lnTo>
                  <a:pt x="5364" y="1556"/>
                </a:lnTo>
                <a:lnTo>
                  <a:pt x="5436" y="1337"/>
                </a:lnTo>
                <a:lnTo>
                  <a:pt x="5511" y="1141"/>
                </a:lnTo>
                <a:lnTo>
                  <a:pt x="5547" y="1055"/>
                </a:lnTo>
                <a:lnTo>
                  <a:pt x="5616" y="901"/>
                </a:lnTo>
                <a:lnTo>
                  <a:pt x="5749" y="643"/>
                </a:lnTo>
                <a:lnTo>
                  <a:pt x="5808" y="541"/>
                </a:lnTo>
                <a:lnTo>
                  <a:pt x="5767" y="565"/>
                </a:lnTo>
                <a:lnTo>
                  <a:pt x="5688" y="620"/>
                </a:lnTo>
                <a:lnTo>
                  <a:pt x="5574" y="713"/>
                </a:lnTo>
                <a:lnTo>
                  <a:pt x="5432" y="856"/>
                </a:lnTo>
                <a:lnTo>
                  <a:pt x="5301" y="1016"/>
                </a:lnTo>
                <a:lnTo>
                  <a:pt x="5180" y="1190"/>
                </a:lnTo>
                <a:lnTo>
                  <a:pt x="5070" y="1372"/>
                </a:lnTo>
                <a:lnTo>
                  <a:pt x="4971" y="1557"/>
                </a:lnTo>
                <a:lnTo>
                  <a:pt x="4881" y="1745"/>
                </a:lnTo>
                <a:lnTo>
                  <a:pt x="4766" y="2018"/>
                </a:lnTo>
                <a:lnTo>
                  <a:pt x="4648" y="2344"/>
                </a:lnTo>
                <a:lnTo>
                  <a:pt x="4540" y="2701"/>
                </a:lnTo>
                <a:lnTo>
                  <a:pt x="4527" y="2762"/>
                </a:lnTo>
                <a:lnTo>
                  <a:pt x="4521" y="2777"/>
                </a:lnTo>
                <a:lnTo>
                  <a:pt x="4503" y="2806"/>
                </a:lnTo>
                <a:lnTo>
                  <a:pt x="4474" y="2826"/>
                </a:lnTo>
                <a:lnTo>
                  <a:pt x="4441" y="2835"/>
                </a:lnTo>
                <a:lnTo>
                  <a:pt x="4423" y="2835"/>
                </a:lnTo>
                <a:lnTo>
                  <a:pt x="4405" y="2832"/>
                </a:lnTo>
                <a:lnTo>
                  <a:pt x="4374" y="2816"/>
                </a:lnTo>
                <a:lnTo>
                  <a:pt x="4351" y="2790"/>
                </a:lnTo>
                <a:lnTo>
                  <a:pt x="4338" y="2759"/>
                </a:lnTo>
                <a:lnTo>
                  <a:pt x="4337" y="2740"/>
                </a:lnTo>
                <a:lnTo>
                  <a:pt x="4334" y="2613"/>
                </a:lnTo>
                <a:lnTo>
                  <a:pt x="4320" y="2374"/>
                </a:lnTo>
                <a:lnTo>
                  <a:pt x="4297" y="2157"/>
                </a:lnTo>
                <a:lnTo>
                  <a:pt x="4265" y="1956"/>
                </a:lnTo>
                <a:lnTo>
                  <a:pt x="4228" y="1776"/>
                </a:lnTo>
                <a:lnTo>
                  <a:pt x="4186" y="1614"/>
                </a:lnTo>
                <a:lnTo>
                  <a:pt x="4141" y="1470"/>
                </a:lnTo>
                <a:lnTo>
                  <a:pt x="4095" y="1343"/>
                </a:lnTo>
                <a:lnTo>
                  <a:pt x="4071" y="1285"/>
                </a:lnTo>
                <a:lnTo>
                  <a:pt x="4072" y="1364"/>
                </a:lnTo>
                <a:lnTo>
                  <a:pt x="4069" y="1527"/>
                </a:lnTo>
                <a:lnTo>
                  <a:pt x="4052" y="1784"/>
                </a:lnTo>
                <a:lnTo>
                  <a:pt x="4012" y="2132"/>
                </a:lnTo>
                <a:lnTo>
                  <a:pt x="3958" y="2471"/>
                </a:lnTo>
                <a:lnTo>
                  <a:pt x="3870" y="2931"/>
                </a:lnTo>
                <a:lnTo>
                  <a:pt x="3775" y="3341"/>
                </a:lnTo>
                <a:lnTo>
                  <a:pt x="3761" y="3401"/>
                </a:lnTo>
                <a:lnTo>
                  <a:pt x="3755" y="3417"/>
                </a:lnTo>
                <a:lnTo>
                  <a:pt x="3735" y="3446"/>
                </a:lnTo>
                <a:lnTo>
                  <a:pt x="3708" y="3464"/>
                </a:lnTo>
                <a:lnTo>
                  <a:pt x="3675" y="3473"/>
                </a:lnTo>
                <a:lnTo>
                  <a:pt x="3657" y="3472"/>
                </a:lnTo>
                <a:lnTo>
                  <a:pt x="3640" y="3469"/>
                </a:lnTo>
                <a:lnTo>
                  <a:pt x="3610" y="3453"/>
                </a:lnTo>
                <a:lnTo>
                  <a:pt x="3587" y="3428"/>
                </a:lnTo>
                <a:lnTo>
                  <a:pt x="3574" y="3397"/>
                </a:lnTo>
                <a:lnTo>
                  <a:pt x="3571" y="3379"/>
                </a:lnTo>
                <a:lnTo>
                  <a:pt x="3565" y="3225"/>
                </a:lnTo>
                <a:lnTo>
                  <a:pt x="3546" y="2942"/>
                </a:lnTo>
                <a:lnTo>
                  <a:pt x="3522" y="2687"/>
                </a:lnTo>
                <a:lnTo>
                  <a:pt x="3490" y="2461"/>
                </a:lnTo>
                <a:lnTo>
                  <a:pt x="3456" y="2260"/>
                </a:lnTo>
                <a:lnTo>
                  <a:pt x="3418" y="2086"/>
                </a:lnTo>
                <a:lnTo>
                  <a:pt x="3361" y="1866"/>
                </a:lnTo>
                <a:lnTo>
                  <a:pt x="3322" y="1755"/>
                </a:lnTo>
                <a:lnTo>
                  <a:pt x="3299" y="1873"/>
                </a:lnTo>
                <a:lnTo>
                  <a:pt x="3238" y="2106"/>
                </a:lnTo>
                <a:lnTo>
                  <a:pt x="3169" y="2331"/>
                </a:lnTo>
                <a:lnTo>
                  <a:pt x="3094" y="2540"/>
                </a:lnTo>
                <a:lnTo>
                  <a:pt x="2986" y="2808"/>
                </a:lnTo>
                <a:lnTo>
                  <a:pt x="2884" y="3034"/>
                </a:lnTo>
                <a:lnTo>
                  <a:pt x="2868" y="3065"/>
                </a:lnTo>
                <a:lnTo>
                  <a:pt x="2861" y="3078"/>
                </a:lnTo>
                <a:lnTo>
                  <a:pt x="2839" y="3100"/>
                </a:lnTo>
                <a:lnTo>
                  <a:pt x="2815" y="3113"/>
                </a:lnTo>
                <a:lnTo>
                  <a:pt x="2786" y="3119"/>
                </a:lnTo>
                <a:lnTo>
                  <a:pt x="2770" y="3117"/>
                </a:lnTo>
                <a:lnTo>
                  <a:pt x="2756" y="3114"/>
                </a:lnTo>
                <a:lnTo>
                  <a:pt x="2728" y="3103"/>
                </a:lnTo>
                <a:lnTo>
                  <a:pt x="2707" y="3083"/>
                </a:lnTo>
                <a:lnTo>
                  <a:pt x="2692" y="3058"/>
                </a:lnTo>
                <a:lnTo>
                  <a:pt x="2688" y="3044"/>
                </a:lnTo>
                <a:lnTo>
                  <a:pt x="2675" y="2980"/>
                </a:lnTo>
                <a:lnTo>
                  <a:pt x="2652" y="2847"/>
                </a:lnTo>
                <a:lnTo>
                  <a:pt x="2629" y="2626"/>
                </a:lnTo>
                <a:lnTo>
                  <a:pt x="2616" y="2305"/>
                </a:lnTo>
                <a:lnTo>
                  <a:pt x="2627" y="1965"/>
                </a:lnTo>
                <a:lnTo>
                  <a:pt x="2663" y="1619"/>
                </a:lnTo>
                <a:lnTo>
                  <a:pt x="2708" y="1364"/>
                </a:lnTo>
                <a:lnTo>
                  <a:pt x="2745" y="1199"/>
                </a:lnTo>
                <a:lnTo>
                  <a:pt x="2790" y="1039"/>
                </a:lnTo>
                <a:lnTo>
                  <a:pt x="2842" y="888"/>
                </a:lnTo>
                <a:lnTo>
                  <a:pt x="2901" y="744"/>
                </a:lnTo>
                <a:lnTo>
                  <a:pt x="2967" y="611"/>
                </a:lnTo>
                <a:lnTo>
                  <a:pt x="3005" y="549"/>
                </a:lnTo>
                <a:lnTo>
                  <a:pt x="2951" y="574"/>
                </a:lnTo>
                <a:lnTo>
                  <a:pt x="2838" y="646"/>
                </a:lnTo>
                <a:lnTo>
                  <a:pt x="2776" y="696"/>
                </a:lnTo>
                <a:lnTo>
                  <a:pt x="2734" y="735"/>
                </a:lnTo>
                <a:lnTo>
                  <a:pt x="2645" y="834"/>
                </a:lnTo>
                <a:lnTo>
                  <a:pt x="2552" y="961"/>
                </a:lnTo>
                <a:lnTo>
                  <a:pt x="2463" y="1120"/>
                </a:lnTo>
                <a:lnTo>
                  <a:pt x="2378" y="1311"/>
                </a:lnTo>
                <a:lnTo>
                  <a:pt x="2300" y="1542"/>
                </a:lnTo>
                <a:lnTo>
                  <a:pt x="2233" y="1812"/>
                </a:lnTo>
                <a:lnTo>
                  <a:pt x="2178" y="2128"/>
                </a:lnTo>
                <a:lnTo>
                  <a:pt x="2158" y="2306"/>
                </a:lnTo>
                <a:lnTo>
                  <a:pt x="2155" y="2324"/>
                </a:lnTo>
                <a:lnTo>
                  <a:pt x="2139" y="2354"/>
                </a:lnTo>
                <a:lnTo>
                  <a:pt x="2115" y="2377"/>
                </a:lnTo>
                <a:lnTo>
                  <a:pt x="2083" y="2390"/>
                </a:lnTo>
                <a:lnTo>
                  <a:pt x="2064" y="2391"/>
                </a:lnTo>
                <a:lnTo>
                  <a:pt x="2047" y="2391"/>
                </a:lnTo>
                <a:lnTo>
                  <a:pt x="2015" y="2380"/>
                </a:lnTo>
                <a:lnTo>
                  <a:pt x="1989" y="2358"/>
                </a:lnTo>
                <a:lnTo>
                  <a:pt x="1972" y="2329"/>
                </a:lnTo>
                <a:lnTo>
                  <a:pt x="1968" y="2312"/>
                </a:lnTo>
                <a:lnTo>
                  <a:pt x="1940" y="2155"/>
                </a:lnTo>
                <a:lnTo>
                  <a:pt x="1881" y="1866"/>
                </a:lnTo>
                <a:lnTo>
                  <a:pt x="1815" y="1604"/>
                </a:lnTo>
                <a:lnTo>
                  <a:pt x="1742" y="1364"/>
                </a:lnTo>
                <a:lnTo>
                  <a:pt x="1665" y="1151"/>
                </a:lnTo>
                <a:lnTo>
                  <a:pt x="1583" y="960"/>
                </a:lnTo>
                <a:lnTo>
                  <a:pt x="1498" y="790"/>
                </a:lnTo>
                <a:lnTo>
                  <a:pt x="1412" y="640"/>
                </a:lnTo>
                <a:lnTo>
                  <a:pt x="1324" y="509"/>
                </a:lnTo>
                <a:lnTo>
                  <a:pt x="1235" y="395"/>
                </a:lnTo>
                <a:lnTo>
                  <a:pt x="1145" y="299"/>
                </a:lnTo>
                <a:lnTo>
                  <a:pt x="1059" y="217"/>
                </a:lnTo>
                <a:lnTo>
                  <a:pt x="974" y="147"/>
                </a:lnTo>
                <a:lnTo>
                  <a:pt x="892" y="93"/>
                </a:lnTo>
                <a:lnTo>
                  <a:pt x="775" y="28"/>
                </a:lnTo>
                <a:lnTo>
                  <a:pt x="706" y="0"/>
                </a:lnTo>
                <a:lnTo>
                  <a:pt x="771" y="87"/>
                </a:lnTo>
                <a:lnTo>
                  <a:pt x="892" y="284"/>
                </a:lnTo>
                <a:lnTo>
                  <a:pt x="1003" y="503"/>
                </a:lnTo>
                <a:lnTo>
                  <a:pt x="1102" y="742"/>
                </a:lnTo>
                <a:lnTo>
                  <a:pt x="1190" y="997"/>
                </a:lnTo>
                <a:lnTo>
                  <a:pt x="1269" y="1262"/>
                </a:lnTo>
                <a:lnTo>
                  <a:pt x="1340" y="1534"/>
                </a:lnTo>
                <a:lnTo>
                  <a:pt x="1400" y="1810"/>
                </a:lnTo>
                <a:lnTo>
                  <a:pt x="1479" y="2223"/>
                </a:lnTo>
                <a:lnTo>
                  <a:pt x="1557" y="2747"/>
                </a:lnTo>
                <a:lnTo>
                  <a:pt x="1609" y="3212"/>
                </a:lnTo>
                <a:lnTo>
                  <a:pt x="1642" y="3590"/>
                </a:lnTo>
                <a:lnTo>
                  <a:pt x="1651" y="3729"/>
                </a:lnTo>
                <a:lnTo>
                  <a:pt x="1651" y="3748"/>
                </a:lnTo>
                <a:lnTo>
                  <a:pt x="1641" y="3781"/>
                </a:lnTo>
                <a:lnTo>
                  <a:pt x="1618" y="3809"/>
                </a:lnTo>
                <a:lnTo>
                  <a:pt x="1587" y="3827"/>
                </a:lnTo>
                <a:lnTo>
                  <a:pt x="1570" y="3830"/>
                </a:lnTo>
                <a:lnTo>
                  <a:pt x="1551" y="3833"/>
                </a:lnTo>
                <a:lnTo>
                  <a:pt x="1517" y="3824"/>
                </a:lnTo>
                <a:lnTo>
                  <a:pt x="1488" y="3804"/>
                </a:lnTo>
                <a:lnTo>
                  <a:pt x="1468" y="3776"/>
                </a:lnTo>
                <a:lnTo>
                  <a:pt x="1462" y="3758"/>
                </a:lnTo>
                <a:lnTo>
                  <a:pt x="1425" y="3608"/>
                </a:lnTo>
                <a:lnTo>
                  <a:pt x="1335" y="3328"/>
                </a:lnTo>
                <a:lnTo>
                  <a:pt x="1230" y="3068"/>
                </a:lnTo>
                <a:lnTo>
                  <a:pt x="1111" y="2834"/>
                </a:lnTo>
                <a:lnTo>
                  <a:pt x="977" y="2623"/>
                </a:lnTo>
                <a:lnTo>
                  <a:pt x="867" y="2482"/>
                </a:lnTo>
                <a:lnTo>
                  <a:pt x="790" y="2396"/>
                </a:lnTo>
                <a:lnTo>
                  <a:pt x="709" y="2316"/>
                </a:lnTo>
                <a:lnTo>
                  <a:pt x="625" y="2243"/>
                </a:lnTo>
                <a:lnTo>
                  <a:pt x="537" y="2175"/>
                </a:lnTo>
                <a:lnTo>
                  <a:pt x="448" y="2116"/>
                </a:lnTo>
                <a:lnTo>
                  <a:pt x="401" y="2089"/>
                </a:lnTo>
                <a:lnTo>
                  <a:pt x="346" y="2059"/>
                </a:lnTo>
                <a:lnTo>
                  <a:pt x="239" y="2008"/>
                </a:lnTo>
                <a:lnTo>
                  <a:pt x="88" y="1954"/>
                </a:lnTo>
                <a:lnTo>
                  <a:pt x="0" y="1932"/>
                </a:lnTo>
                <a:lnTo>
                  <a:pt x="59" y="1988"/>
                </a:lnTo>
                <a:lnTo>
                  <a:pt x="169" y="2102"/>
                </a:lnTo>
                <a:lnTo>
                  <a:pt x="314" y="2269"/>
                </a:lnTo>
                <a:lnTo>
                  <a:pt x="476" y="2489"/>
                </a:lnTo>
                <a:lnTo>
                  <a:pt x="601" y="2704"/>
                </a:lnTo>
                <a:lnTo>
                  <a:pt x="697" y="2910"/>
                </a:lnTo>
                <a:lnTo>
                  <a:pt x="766" y="3104"/>
                </a:lnTo>
                <a:lnTo>
                  <a:pt x="814" y="3287"/>
                </a:lnTo>
                <a:lnTo>
                  <a:pt x="841" y="3457"/>
                </a:lnTo>
                <a:lnTo>
                  <a:pt x="849" y="3534"/>
                </a:lnTo>
                <a:lnTo>
                  <a:pt x="854" y="3649"/>
                </a:lnTo>
                <a:lnTo>
                  <a:pt x="847" y="3856"/>
                </a:lnTo>
                <a:lnTo>
                  <a:pt x="823" y="4035"/>
                </a:lnTo>
                <a:lnTo>
                  <a:pt x="790" y="4179"/>
                </a:lnTo>
                <a:lnTo>
                  <a:pt x="772" y="4236"/>
                </a:lnTo>
                <a:lnTo>
                  <a:pt x="5907" y="4236"/>
                </a:lnTo>
                <a:lnTo>
                  <a:pt x="5885" y="4151"/>
                </a:lnTo>
                <a:lnTo>
                  <a:pt x="5849" y="3987"/>
                </a:lnTo>
                <a:lnTo>
                  <a:pt x="5825" y="3830"/>
                </a:lnTo>
                <a:lnTo>
                  <a:pt x="5808" y="3680"/>
                </a:lnTo>
                <a:lnTo>
                  <a:pt x="5799" y="3538"/>
                </a:lnTo>
                <a:lnTo>
                  <a:pt x="5799" y="3401"/>
                </a:lnTo>
                <a:lnTo>
                  <a:pt x="5811" y="3209"/>
                </a:lnTo>
                <a:lnTo>
                  <a:pt x="5847" y="2978"/>
                </a:lnTo>
                <a:lnTo>
                  <a:pt x="5903" y="2772"/>
                </a:lnTo>
                <a:lnTo>
                  <a:pt x="5973" y="2590"/>
                </a:lnTo>
                <a:lnTo>
                  <a:pt x="6054" y="2435"/>
                </a:lnTo>
                <a:lnTo>
                  <a:pt x="6096" y="2367"/>
                </a:lnTo>
                <a:close/>
              </a:path>
            </a:pathLst>
          </a:custGeom>
          <a:solidFill>
            <a:srgbClr val="9FBE5B"/>
          </a:solidFill>
          <a:ln w="28575">
            <a:noFill/>
            <a:round/>
            <a:headEnd/>
            <a:tailEnd/>
          </a:ln>
          <a:effectLst>
            <a:outerShdw dist="63500" dir="16200000" sx="115000" sy="115000" rotWithShape="0">
              <a:schemeClr val="tx1">
                <a:lumMod val="65000"/>
                <a:lumOff val="3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97823" y="5772727"/>
            <a:ext cx="176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07938" y="5772727"/>
            <a:ext cx="392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862695" y="5779654"/>
            <a:ext cx="72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965785" y="5772727"/>
            <a:ext cx="97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282299" y="5772727"/>
            <a:ext cx="32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61899" y="5779654"/>
            <a:ext cx="32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5"/>
          <p:cNvSpPr>
            <a:spLocks/>
          </p:cNvSpPr>
          <p:nvPr/>
        </p:nvSpPr>
        <p:spPr bwMode="auto">
          <a:xfrm>
            <a:off x="10753133" y="5572544"/>
            <a:ext cx="302260" cy="200184"/>
          </a:xfrm>
          <a:custGeom>
            <a:avLst/>
            <a:gdLst>
              <a:gd name="T0" fmla="*/ 6322 w 6395"/>
              <a:gd name="T1" fmla="*/ 2076 h 4236"/>
              <a:gd name="T2" fmla="*/ 6143 w 6395"/>
              <a:gd name="T3" fmla="*/ 2102 h 4236"/>
              <a:gd name="T4" fmla="*/ 5785 w 6395"/>
              <a:gd name="T5" fmla="*/ 2388 h 4236"/>
              <a:gd name="T6" fmla="*/ 5554 w 6395"/>
              <a:gd name="T7" fmla="*/ 2705 h 4236"/>
              <a:gd name="T8" fmla="*/ 5345 w 6395"/>
              <a:gd name="T9" fmla="*/ 3171 h 4236"/>
              <a:gd name="T10" fmla="*/ 5247 w 6395"/>
              <a:gd name="T11" fmla="*/ 3222 h 4236"/>
              <a:gd name="T12" fmla="*/ 5165 w 6395"/>
              <a:gd name="T13" fmla="*/ 3149 h 4236"/>
              <a:gd name="T14" fmla="*/ 5197 w 6395"/>
              <a:gd name="T15" fmla="*/ 2344 h 4236"/>
              <a:gd name="T16" fmla="*/ 5436 w 6395"/>
              <a:gd name="T17" fmla="*/ 1337 h 4236"/>
              <a:gd name="T18" fmla="*/ 5749 w 6395"/>
              <a:gd name="T19" fmla="*/ 643 h 4236"/>
              <a:gd name="T20" fmla="*/ 5574 w 6395"/>
              <a:gd name="T21" fmla="*/ 713 h 4236"/>
              <a:gd name="T22" fmla="*/ 5070 w 6395"/>
              <a:gd name="T23" fmla="*/ 1372 h 4236"/>
              <a:gd name="T24" fmla="*/ 4648 w 6395"/>
              <a:gd name="T25" fmla="*/ 2344 h 4236"/>
              <a:gd name="T26" fmla="*/ 4503 w 6395"/>
              <a:gd name="T27" fmla="*/ 2806 h 4236"/>
              <a:gd name="T28" fmla="*/ 4405 w 6395"/>
              <a:gd name="T29" fmla="*/ 2832 h 4236"/>
              <a:gd name="T30" fmla="*/ 4337 w 6395"/>
              <a:gd name="T31" fmla="*/ 2740 h 4236"/>
              <a:gd name="T32" fmla="*/ 4265 w 6395"/>
              <a:gd name="T33" fmla="*/ 1956 h 4236"/>
              <a:gd name="T34" fmla="*/ 4095 w 6395"/>
              <a:gd name="T35" fmla="*/ 1343 h 4236"/>
              <a:gd name="T36" fmla="*/ 4052 w 6395"/>
              <a:gd name="T37" fmla="*/ 1784 h 4236"/>
              <a:gd name="T38" fmla="*/ 3775 w 6395"/>
              <a:gd name="T39" fmla="*/ 3341 h 4236"/>
              <a:gd name="T40" fmla="*/ 3708 w 6395"/>
              <a:gd name="T41" fmla="*/ 3464 h 4236"/>
              <a:gd name="T42" fmla="*/ 3610 w 6395"/>
              <a:gd name="T43" fmla="*/ 3453 h 4236"/>
              <a:gd name="T44" fmla="*/ 3565 w 6395"/>
              <a:gd name="T45" fmla="*/ 3225 h 4236"/>
              <a:gd name="T46" fmla="*/ 3456 w 6395"/>
              <a:gd name="T47" fmla="*/ 2260 h 4236"/>
              <a:gd name="T48" fmla="*/ 3299 w 6395"/>
              <a:gd name="T49" fmla="*/ 1873 h 4236"/>
              <a:gd name="T50" fmla="*/ 2986 w 6395"/>
              <a:gd name="T51" fmla="*/ 2808 h 4236"/>
              <a:gd name="T52" fmla="*/ 2839 w 6395"/>
              <a:gd name="T53" fmla="*/ 3100 h 4236"/>
              <a:gd name="T54" fmla="*/ 2756 w 6395"/>
              <a:gd name="T55" fmla="*/ 3114 h 4236"/>
              <a:gd name="T56" fmla="*/ 2688 w 6395"/>
              <a:gd name="T57" fmla="*/ 3044 h 4236"/>
              <a:gd name="T58" fmla="*/ 2616 w 6395"/>
              <a:gd name="T59" fmla="*/ 2305 h 4236"/>
              <a:gd name="T60" fmla="*/ 2745 w 6395"/>
              <a:gd name="T61" fmla="*/ 1199 h 4236"/>
              <a:gd name="T62" fmla="*/ 2967 w 6395"/>
              <a:gd name="T63" fmla="*/ 611 h 4236"/>
              <a:gd name="T64" fmla="*/ 2776 w 6395"/>
              <a:gd name="T65" fmla="*/ 696 h 4236"/>
              <a:gd name="T66" fmla="*/ 2463 w 6395"/>
              <a:gd name="T67" fmla="*/ 1120 h 4236"/>
              <a:gd name="T68" fmla="*/ 2178 w 6395"/>
              <a:gd name="T69" fmla="*/ 2128 h 4236"/>
              <a:gd name="T70" fmla="*/ 2115 w 6395"/>
              <a:gd name="T71" fmla="*/ 2377 h 4236"/>
              <a:gd name="T72" fmla="*/ 2015 w 6395"/>
              <a:gd name="T73" fmla="*/ 2380 h 4236"/>
              <a:gd name="T74" fmla="*/ 1940 w 6395"/>
              <a:gd name="T75" fmla="*/ 2155 h 4236"/>
              <a:gd name="T76" fmla="*/ 1665 w 6395"/>
              <a:gd name="T77" fmla="*/ 1151 h 4236"/>
              <a:gd name="T78" fmla="*/ 1324 w 6395"/>
              <a:gd name="T79" fmla="*/ 509 h 4236"/>
              <a:gd name="T80" fmla="*/ 974 w 6395"/>
              <a:gd name="T81" fmla="*/ 147 h 4236"/>
              <a:gd name="T82" fmla="*/ 771 w 6395"/>
              <a:gd name="T83" fmla="*/ 87 h 4236"/>
              <a:gd name="T84" fmla="*/ 1190 w 6395"/>
              <a:gd name="T85" fmla="*/ 997 h 4236"/>
              <a:gd name="T86" fmla="*/ 1479 w 6395"/>
              <a:gd name="T87" fmla="*/ 2223 h 4236"/>
              <a:gd name="T88" fmla="*/ 1651 w 6395"/>
              <a:gd name="T89" fmla="*/ 3729 h 4236"/>
              <a:gd name="T90" fmla="*/ 1587 w 6395"/>
              <a:gd name="T91" fmla="*/ 3827 h 4236"/>
              <a:gd name="T92" fmla="*/ 1488 w 6395"/>
              <a:gd name="T93" fmla="*/ 3804 h 4236"/>
              <a:gd name="T94" fmla="*/ 1335 w 6395"/>
              <a:gd name="T95" fmla="*/ 3328 h 4236"/>
              <a:gd name="T96" fmla="*/ 867 w 6395"/>
              <a:gd name="T97" fmla="*/ 2482 h 4236"/>
              <a:gd name="T98" fmla="*/ 537 w 6395"/>
              <a:gd name="T99" fmla="*/ 2175 h 4236"/>
              <a:gd name="T100" fmla="*/ 239 w 6395"/>
              <a:gd name="T101" fmla="*/ 2008 h 4236"/>
              <a:gd name="T102" fmla="*/ 169 w 6395"/>
              <a:gd name="T103" fmla="*/ 2102 h 4236"/>
              <a:gd name="T104" fmla="*/ 697 w 6395"/>
              <a:gd name="T105" fmla="*/ 2910 h 4236"/>
              <a:gd name="T106" fmla="*/ 849 w 6395"/>
              <a:gd name="T107" fmla="*/ 3534 h 4236"/>
              <a:gd name="T108" fmla="*/ 790 w 6395"/>
              <a:gd name="T109" fmla="*/ 4179 h 4236"/>
              <a:gd name="T110" fmla="*/ 5849 w 6395"/>
              <a:gd name="T111" fmla="*/ 3987 h 4236"/>
              <a:gd name="T112" fmla="*/ 5799 w 6395"/>
              <a:gd name="T113" fmla="*/ 3401 h 4236"/>
              <a:gd name="T114" fmla="*/ 5973 w 6395"/>
              <a:gd name="T115" fmla="*/ 2590 h 4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395" h="4236">
                <a:moveTo>
                  <a:pt x="6096" y="2367"/>
                </a:moveTo>
                <a:lnTo>
                  <a:pt x="6132" y="2311"/>
                </a:lnTo>
                <a:lnTo>
                  <a:pt x="6207" y="2208"/>
                </a:lnTo>
                <a:lnTo>
                  <a:pt x="6322" y="2076"/>
                </a:lnTo>
                <a:lnTo>
                  <a:pt x="6395" y="2007"/>
                </a:lnTo>
                <a:lnTo>
                  <a:pt x="6343" y="2020"/>
                </a:lnTo>
                <a:lnTo>
                  <a:pt x="6241" y="2056"/>
                </a:lnTo>
                <a:lnTo>
                  <a:pt x="6143" y="2102"/>
                </a:lnTo>
                <a:lnTo>
                  <a:pt x="6050" y="2158"/>
                </a:lnTo>
                <a:lnTo>
                  <a:pt x="5957" y="2226"/>
                </a:lnTo>
                <a:lnTo>
                  <a:pt x="5870" y="2302"/>
                </a:lnTo>
                <a:lnTo>
                  <a:pt x="5785" y="2388"/>
                </a:lnTo>
                <a:lnTo>
                  <a:pt x="5704" y="2485"/>
                </a:lnTo>
                <a:lnTo>
                  <a:pt x="5665" y="2537"/>
                </a:lnTo>
                <a:lnTo>
                  <a:pt x="5625" y="2593"/>
                </a:lnTo>
                <a:lnTo>
                  <a:pt x="5554" y="2705"/>
                </a:lnTo>
                <a:lnTo>
                  <a:pt x="5468" y="2865"/>
                </a:lnTo>
                <a:lnTo>
                  <a:pt x="5363" y="3113"/>
                </a:lnTo>
                <a:lnTo>
                  <a:pt x="5351" y="3155"/>
                </a:lnTo>
                <a:lnTo>
                  <a:pt x="5345" y="3171"/>
                </a:lnTo>
                <a:lnTo>
                  <a:pt x="5325" y="3198"/>
                </a:lnTo>
                <a:lnTo>
                  <a:pt x="5298" y="3215"/>
                </a:lnTo>
                <a:lnTo>
                  <a:pt x="5265" y="3224"/>
                </a:lnTo>
                <a:lnTo>
                  <a:pt x="5247" y="3222"/>
                </a:lnTo>
                <a:lnTo>
                  <a:pt x="5230" y="3220"/>
                </a:lnTo>
                <a:lnTo>
                  <a:pt x="5200" y="3204"/>
                </a:lnTo>
                <a:lnTo>
                  <a:pt x="5178" y="3179"/>
                </a:lnTo>
                <a:lnTo>
                  <a:pt x="5165" y="3149"/>
                </a:lnTo>
                <a:lnTo>
                  <a:pt x="5162" y="3132"/>
                </a:lnTo>
                <a:lnTo>
                  <a:pt x="5158" y="2965"/>
                </a:lnTo>
                <a:lnTo>
                  <a:pt x="5168" y="2645"/>
                </a:lnTo>
                <a:lnTo>
                  <a:pt x="5197" y="2344"/>
                </a:lnTo>
                <a:lnTo>
                  <a:pt x="5242" y="2060"/>
                </a:lnTo>
                <a:lnTo>
                  <a:pt x="5298" y="1798"/>
                </a:lnTo>
                <a:lnTo>
                  <a:pt x="5364" y="1556"/>
                </a:lnTo>
                <a:lnTo>
                  <a:pt x="5436" y="1337"/>
                </a:lnTo>
                <a:lnTo>
                  <a:pt x="5511" y="1141"/>
                </a:lnTo>
                <a:lnTo>
                  <a:pt x="5547" y="1055"/>
                </a:lnTo>
                <a:lnTo>
                  <a:pt x="5616" y="901"/>
                </a:lnTo>
                <a:lnTo>
                  <a:pt x="5749" y="643"/>
                </a:lnTo>
                <a:lnTo>
                  <a:pt x="5808" y="541"/>
                </a:lnTo>
                <a:lnTo>
                  <a:pt x="5767" y="565"/>
                </a:lnTo>
                <a:lnTo>
                  <a:pt x="5688" y="620"/>
                </a:lnTo>
                <a:lnTo>
                  <a:pt x="5574" y="713"/>
                </a:lnTo>
                <a:lnTo>
                  <a:pt x="5432" y="856"/>
                </a:lnTo>
                <a:lnTo>
                  <a:pt x="5301" y="1016"/>
                </a:lnTo>
                <a:lnTo>
                  <a:pt x="5180" y="1190"/>
                </a:lnTo>
                <a:lnTo>
                  <a:pt x="5070" y="1372"/>
                </a:lnTo>
                <a:lnTo>
                  <a:pt x="4971" y="1557"/>
                </a:lnTo>
                <a:lnTo>
                  <a:pt x="4881" y="1745"/>
                </a:lnTo>
                <a:lnTo>
                  <a:pt x="4766" y="2018"/>
                </a:lnTo>
                <a:lnTo>
                  <a:pt x="4648" y="2344"/>
                </a:lnTo>
                <a:lnTo>
                  <a:pt x="4540" y="2701"/>
                </a:lnTo>
                <a:lnTo>
                  <a:pt x="4527" y="2762"/>
                </a:lnTo>
                <a:lnTo>
                  <a:pt x="4521" y="2777"/>
                </a:lnTo>
                <a:lnTo>
                  <a:pt x="4503" y="2806"/>
                </a:lnTo>
                <a:lnTo>
                  <a:pt x="4474" y="2826"/>
                </a:lnTo>
                <a:lnTo>
                  <a:pt x="4441" y="2835"/>
                </a:lnTo>
                <a:lnTo>
                  <a:pt x="4423" y="2835"/>
                </a:lnTo>
                <a:lnTo>
                  <a:pt x="4405" y="2832"/>
                </a:lnTo>
                <a:lnTo>
                  <a:pt x="4374" y="2816"/>
                </a:lnTo>
                <a:lnTo>
                  <a:pt x="4351" y="2790"/>
                </a:lnTo>
                <a:lnTo>
                  <a:pt x="4338" y="2759"/>
                </a:lnTo>
                <a:lnTo>
                  <a:pt x="4337" y="2740"/>
                </a:lnTo>
                <a:lnTo>
                  <a:pt x="4334" y="2613"/>
                </a:lnTo>
                <a:lnTo>
                  <a:pt x="4320" y="2374"/>
                </a:lnTo>
                <a:lnTo>
                  <a:pt x="4297" y="2157"/>
                </a:lnTo>
                <a:lnTo>
                  <a:pt x="4265" y="1956"/>
                </a:lnTo>
                <a:lnTo>
                  <a:pt x="4228" y="1776"/>
                </a:lnTo>
                <a:lnTo>
                  <a:pt x="4186" y="1614"/>
                </a:lnTo>
                <a:lnTo>
                  <a:pt x="4141" y="1470"/>
                </a:lnTo>
                <a:lnTo>
                  <a:pt x="4095" y="1343"/>
                </a:lnTo>
                <a:lnTo>
                  <a:pt x="4071" y="1285"/>
                </a:lnTo>
                <a:lnTo>
                  <a:pt x="4072" y="1364"/>
                </a:lnTo>
                <a:lnTo>
                  <a:pt x="4069" y="1527"/>
                </a:lnTo>
                <a:lnTo>
                  <a:pt x="4052" y="1784"/>
                </a:lnTo>
                <a:lnTo>
                  <a:pt x="4012" y="2132"/>
                </a:lnTo>
                <a:lnTo>
                  <a:pt x="3958" y="2471"/>
                </a:lnTo>
                <a:lnTo>
                  <a:pt x="3870" y="2931"/>
                </a:lnTo>
                <a:lnTo>
                  <a:pt x="3775" y="3341"/>
                </a:lnTo>
                <a:lnTo>
                  <a:pt x="3761" y="3401"/>
                </a:lnTo>
                <a:lnTo>
                  <a:pt x="3755" y="3417"/>
                </a:lnTo>
                <a:lnTo>
                  <a:pt x="3735" y="3446"/>
                </a:lnTo>
                <a:lnTo>
                  <a:pt x="3708" y="3464"/>
                </a:lnTo>
                <a:lnTo>
                  <a:pt x="3675" y="3473"/>
                </a:lnTo>
                <a:lnTo>
                  <a:pt x="3657" y="3472"/>
                </a:lnTo>
                <a:lnTo>
                  <a:pt x="3640" y="3469"/>
                </a:lnTo>
                <a:lnTo>
                  <a:pt x="3610" y="3453"/>
                </a:lnTo>
                <a:lnTo>
                  <a:pt x="3587" y="3428"/>
                </a:lnTo>
                <a:lnTo>
                  <a:pt x="3574" y="3397"/>
                </a:lnTo>
                <a:lnTo>
                  <a:pt x="3571" y="3379"/>
                </a:lnTo>
                <a:lnTo>
                  <a:pt x="3565" y="3225"/>
                </a:lnTo>
                <a:lnTo>
                  <a:pt x="3546" y="2942"/>
                </a:lnTo>
                <a:lnTo>
                  <a:pt x="3522" y="2687"/>
                </a:lnTo>
                <a:lnTo>
                  <a:pt x="3490" y="2461"/>
                </a:lnTo>
                <a:lnTo>
                  <a:pt x="3456" y="2260"/>
                </a:lnTo>
                <a:lnTo>
                  <a:pt x="3418" y="2086"/>
                </a:lnTo>
                <a:lnTo>
                  <a:pt x="3361" y="1866"/>
                </a:lnTo>
                <a:lnTo>
                  <a:pt x="3322" y="1755"/>
                </a:lnTo>
                <a:lnTo>
                  <a:pt x="3299" y="1873"/>
                </a:lnTo>
                <a:lnTo>
                  <a:pt x="3238" y="2106"/>
                </a:lnTo>
                <a:lnTo>
                  <a:pt x="3169" y="2331"/>
                </a:lnTo>
                <a:lnTo>
                  <a:pt x="3094" y="2540"/>
                </a:lnTo>
                <a:lnTo>
                  <a:pt x="2986" y="2808"/>
                </a:lnTo>
                <a:lnTo>
                  <a:pt x="2884" y="3034"/>
                </a:lnTo>
                <a:lnTo>
                  <a:pt x="2868" y="3065"/>
                </a:lnTo>
                <a:lnTo>
                  <a:pt x="2861" y="3078"/>
                </a:lnTo>
                <a:lnTo>
                  <a:pt x="2839" y="3100"/>
                </a:lnTo>
                <a:lnTo>
                  <a:pt x="2815" y="3113"/>
                </a:lnTo>
                <a:lnTo>
                  <a:pt x="2786" y="3119"/>
                </a:lnTo>
                <a:lnTo>
                  <a:pt x="2770" y="3117"/>
                </a:lnTo>
                <a:lnTo>
                  <a:pt x="2756" y="3114"/>
                </a:lnTo>
                <a:lnTo>
                  <a:pt x="2728" y="3103"/>
                </a:lnTo>
                <a:lnTo>
                  <a:pt x="2707" y="3083"/>
                </a:lnTo>
                <a:lnTo>
                  <a:pt x="2692" y="3058"/>
                </a:lnTo>
                <a:lnTo>
                  <a:pt x="2688" y="3044"/>
                </a:lnTo>
                <a:lnTo>
                  <a:pt x="2675" y="2980"/>
                </a:lnTo>
                <a:lnTo>
                  <a:pt x="2652" y="2847"/>
                </a:lnTo>
                <a:lnTo>
                  <a:pt x="2629" y="2626"/>
                </a:lnTo>
                <a:lnTo>
                  <a:pt x="2616" y="2305"/>
                </a:lnTo>
                <a:lnTo>
                  <a:pt x="2627" y="1965"/>
                </a:lnTo>
                <a:lnTo>
                  <a:pt x="2663" y="1619"/>
                </a:lnTo>
                <a:lnTo>
                  <a:pt x="2708" y="1364"/>
                </a:lnTo>
                <a:lnTo>
                  <a:pt x="2745" y="1199"/>
                </a:lnTo>
                <a:lnTo>
                  <a:pt x="2790" y="1039"/>
                </a:lnTo>
                <a:lnTo>
                  <a:pt x="2842" y="888"/>
                </a:lnTo>
                <a:lnTo>
                  <a:pt x="2901" y="744"/>
                </a:lnTo>
                <a:lnTo>
                  <a:pt x="2967" y="611"/>
                </a:lnTo>
                <a:lnTo>
                  <a:pt x="3005" y="549"/>
                </a:lnTo>
                <a:lnTo>
                  <a:pt x="2951" y="574"/>
                </a:lnTo>
                <a:lnTo>
                  <a:pt x="2838" y="646"/>
                </a:lnTo>
                <a:lnTo>
                  <a:pt x="2776" y="696"/>
                </a:lnTo>
                <a:lnTo>
                  <a:pt x="2734" y="735"/>
                </a:lnTo>
                <a:lnTo>
                  <a:pt x="2645" y="834"/>
                </a:lnTo>
                <a:lnTo>
                  <a:pt x="2552" y="961"/>
                </a:lnTo>
                <a:lnTo>
                  <a:pt x="2463" y="1120"/>
                </a:lnTo>
                <a:lnTo>
                  <a:pt x="2378" y="1311"/>
                </a:lnTo>
                <a:lnTo>
                  <a:pt x="2300" y="1542"/>
                </a:lnTo>
                <a:lnTo>
                  <a:pt x="2233" y="1812"/>
                </a:lnTo>
                <a:lnTo>
                  <a:pt x="2178" y="2128"/>
                </a:lnTo>
                <a:lnTo>
                  <a:pt x="2158" y="2306"/>
                </a:lnTo>
                <a:lnTo>
                  <a:pt x="2155" y="2324"/>
                </a:lnTo>
                <a:lnTo>
                  <a:pt x="2139" y="2354"/>
                </a:lnTo>
                <a:lnTo>
                  <a:pt x="2115" y="2377"/>
                </a:lnTo>
                <a:lnTo>
                  <a:pt x="2083" y="2390"/>
                </a:lnTo>
                <a:lnTo>
                  <a:pt x="2064" y="2391"/>
                </a:lnTo>
                <a:lnTo>
                  <a:pt x="2047" y="2391"/>
                </a:lnTo>
                <a:lnTo>
                  <a:pt x="2015" y="2380"/>
                </a:lnTo>
                <a:lnTo>
                  <a:pt x="1989" y="2358"/>
                </a:lnTo>
                <a:lnTo>
                  <a:pt x="1972" y="2329"/>
                </a:lnTo>
                <a:lnTo>
                  <a:pt x="1968" y="2312"/>
                </a:lnTo>
                <a:lnTo>
                  <a:pt x="1940" y="2155"/>
                </a:lnTo>
                <a:lnTo>
                  <a:pt x="1881" y="1866"/>
                </a:lnTo>
                <a:lnTo>
                  <a:pt x="1815" y="1604"/>
                </a:lnTo>
                <a:lnTo>
                  <a:pt x="1742" y="1364"/>
                </a:lnTo>
                <a:lnTo>
                  <a:pt x="1665" y="1151"/>
                </a:lnTo>
                <a:lnTo>
                  <a:pt x="1583" y="960"/>
                </a:lnTo>
                <a:lnTo>
                  <a:pt x="1498" y="790"/>
                </a:lnTo>
                <a:lnTo>
                  <a:pt x="1412" y="640"/>
                </a:lnTo>
                <a:lnTo>
                  <a:pt x="1324" y="509"/>
                </a:lnTo>
                <a:lnTo>
                  <a:pt x="1235" y="395"/>
                </a:lnTo>
                <a:lnTo>
                  <a:pt x="1145" y="299"/>
                </a:lnTo>
                <a:lnTo>
                  <a:pt x="1059" y="217"/>
                </a:lnTo>
                <a:lnTo>
                  <a:pt x="974" y="147"/>
                </a:lnTo>
                <a:lnTo>
                  <a:pt x="892" y="93"/>
                </a:lnTo>
                <a:lnTo>
                  <a:pt x="775" y="28"/>
                </a:lnTo>
                <a:lnTo>
                  <a:pt x="706" y="0"/>
                </a:lnTo>
                <a:lnTo>
                  <a:pt x="771" y="87"/>
                </a:lnTo>
                <a:lnTo>
                  <a:pt x="892" y="284"/>
                </a:lnTo>
                <a:lnTo>
                  <a:pt x="1003" y="503"/>
                </a:lnTo>
                <a:lnTo>
                  <a:pt x="1102" y="742"/>
                </a:lnTo>
                <a:lnTo>
                  <a:pt x="1190" y="997"/>
                </a:lnTo>
                <a:lnTo>
                  <a:pt x="1269" y="1262"/>
                </a:lnTo>
                <a:lnTo>
                  <a:pt x="1340" y="1534"/>
                </a:lnTo>
                <a:lnTo>
                  <a:pt x="1400" y="1810"/>
                </a:lnTo>
                <a:lnTo>
                  <a:pt x="1479" y="2223"/>
                </a:lnTo>
                <a:lnTo>
                  <a:pt x="1557" y="2747"/>
                </a:lnTo>
                <a:lnTo>
                  <a:pt x="1609" y="3212"/>
                </a:lnTo>
                <a:lnTo>
                  <a:pt x="1642" y="3590"/>
                </a:lnTo>
                <a:lnTo>
                  <a:pt x="1651" y="3729"/>
                </a:lnTo>
                <a:lnTo>
                  <a:pt x="1651" y="3748"/>
                </a:lnTo>
                <a:lnTo>
                  <a:pt x="1641" y="3781"/>
                </a:lnTo>
                <a:lnTo>
                  <a:pt x="1618" y="3809"/>
                </a:lnTo>
                <a:lnTo>
                  <a:pt x="1587" y="3827"/>
                </a:lnTo>
                <a:lnTo>
                  <a:pt x="1570" y="3830"/>
                </a:lnTo>
                <a:lnTo>
                  <a:pt x="1551" y="3833"/>
                </a:lnTo>
                <a:lnTo>
                  <a:pt x="1517" y="3824"/>
                </a:lnTo>
                <a:lnTo>
                  <a:pt x="1488" y="3804"/>
                </a:lnTo>
                <a:lnTo>
                  <a:pt x="1468" y="3776"/>
                </a:lnTo>
                <a:lnTo>
                  <a:pt x="1462" y="3758"/>
                </a:lnTo>
                <a:lnTo>
                  <a:pt x="1425" y="3608"/>
                </a:lnTo>
                <a:lnTo>
                  <a:pt x="1335" y="3328"/>
                </a:lnTo>
                <a:lnTo>
                  <a:pt x="1230" y="3068"/>
                </a:lnTo>
                <a:lnTo>
                  <a:pt x="1111" y="2834"/>
                </a:lnTo>
                <a:lnTo>
                  <a:pt x="977" y="2623"/>
                </a:lnTo>
                <a:lnTo>
                  <a:pt x="867" y="2482"/>
                </a:lnTo>
                <a:lnTo>
                  <a:pt x="790" y="2396"/>
                </a:lnTo>
                <a:lnTo>
                  <a:pt x="709" y="2316"/>
                </a:lnTo>
                <a:lnTo>
                  <a:pt x="625" y="2243"/>
                </a:lnTo>
                <a:lnTo>
                  <a:pt x="537" y="2175"/>
                </a:lnTo>
                <a:lnTo>
                  <a:pt x="448" y="2116"/>
                </a:lnTo>
                <a:lnTo>
                  <a:pt x="401" y="2089"/>
                </a:lnTo>
                <a:lnTo>
                  <a:pt x="346" y="2059"/>
                </a:lnTo>
                <a:lnTo>
                  <a:pt x="239" y="2008"/>
                </a:lnTo>
                <a:lnTo>
                  <a:pt x="88" y="1954"/>
                </a:lnTo>
                <a:lnTo>
                  <a:pt x="0" y="1932"/>
                </a:lnTo>
                <a:lnTo>
                  <a:pt x="59" y="1988"/>
                </a:lnTo>
                <a:lnTo>
                  <a:pt x="169" y="2102"/>
                </a:lnTo>
                <a:lnTo>
                  <a:pt x="314" y="2269"/>
                </a:lnTo>
                <a:lnTo>
                  <a:pt x="476" y="2489"/>
                </a:lnTo>
                <a:lnTo>
                  <a:pt x="601" y="2704"/>
                </a:lnTo>
                <a:lnTo>
                  <a:pt x="697" y="2910"/>
                </a:lnTo>
                <a:lnTo>
                  <a:pt x="766" y="3104"/>
                </a:lnTo>
                <a:lnTo>
                  <a:pt x="814" y="3287"/>
                </a:lnTo>
                <a:lnTo>
                  <a:pt x="841" y="3457"/>
                </a:lnTo>
                <a:lnTo>
                  <a:pt x="849" y="3534"/>
                </a:lnTo>
                <a:lnTo>
                  <a:pt x="854" y="3649"/>
                </a:lnTo>
                <a:lnTo>
                  <a:pt x="847" y="3856"/>
                </a:lnTo>
                <a:lnTo>
                  <a:pt x="823" y="4035"/>
                </a:lnTo>
                <a:lnTo>
                  <a:pt x="790" y="4179"/>
                </a:lnTo>
                <a:lnTo>
                  <a:pt x="772" y="4236"/>
                </a:lnTo>
                <a:lnTo>
                  <a:pt x="5907" y="4236"/>
                </a:lnTo>
                <a:lnTo>
                  <a:pt x="5885" y="4151"/>
                </a:lnTo>
                <a:lnTo>
                  <a:pt x="5849" y="3987"/>
                </a:lnTo>
                <a:lnTo>
                  <a:pt x="5825" y="3830"/>
                </a:lnTo>
                <a:lnTo>
                  <a:pt x="5808" y="3680"/>
                </a:lnTo>
                <a:lnTo>
                  <a:pt x="5799" y="3538"/>
                </a:lnTo>
                <a:lnTo>
                  <a:pt x="5799" y="3401"/>
                </a:lnTo>
                <a:lnTo>
                  <a:pt x="5811" y="3209"/>
                </a:lnTo>
                <a:lnTo>
                  <a:pt x="5847" y="2978"/>
                </a:lnTo>
                <a:lnTo>
                  <a:pt x="5903" y="2772"/>
                </a:lnTo>
                <a:lnTo>
                  <a:pt x="5973" y="2590"/>
                </a:lnTo>
                <a:lnTo>
                  <a:pt x="6054" y="2435"/>
                </a:lnTo>
                <a:lnTo>
                  <a:pt x="6096" y="2367"/>
                </a:lnTo>
                <a:close/>
              </a:path>
            </a:pathLst>
          </a:custGeom>
          <a:solidFill>
            <a:srgbClr val="9FBE5B"/>
          </a:solidFill>
          <a:ln w="28575">
            <a:noFill/>
            <a:round/>
            <a:headEnd/>
            <a:tailEnd/>
          </a:ln>
          <a:effectLst>
            <a:outerShdw dist="63500" dir="16200000" sx="115000" sy="115000" rotWithShape="0">
              <a:schemeClr val="tx1">
                <a:lumMod val="65000"/>
                <a:lumOff val="3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308851" y="5779654"/>
            <a:ext cx="176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4" name="그룹 1053"/>
          <p:cNvGrpSpPr/>
          <p:nvPr/>
        </p:nvGrpSpPr>
        <p:grpSpPr>
          <a:xfrm>
            <a:off x="4218577" y="5219751"/>
            <a:ext cx="1155472" cy="1154771"/>
            <a:chOff x="8781914" y="-2002292"/>
            <a:chExt cx="2617788" cy="2616200"/>
          </a:xfrm>
          <a:effectLst/>
        </p:grpSpPr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4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6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7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8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9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0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1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2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3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4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5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6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6638D80-945A-4430-99C5-3EC51C4C0384}"/>
              </a:ext>
            </a:extLst>
          </p:cNvPr>
          <p:cNvSpPr/>
          <p:nvPr/>
        </p:nvSpPr>
        <p:spPr>
          <a:xfrm>
            <a:off x="3332961" y="3156065"/>
            <a:ext cx="5518159" cy="919611"/>
          </a:xfrm>
          <a:prstGeom prst="rect">
            <a:avLst/>
          </a:prstGeom>
          <a:solidFill>
            <a:srgbClr val="9FBE5B">
              <a:alpha val="71000"/>
            </a:srgb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PRESENTATION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10366015" y="7176228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6638D80-945A-4430-99C5-3EC51C4C0384}"/>
              </a:ext>
            </a:extLst>
          </p:cNvPr>
          <p:cNvSpPr/>
          <p:nvPr/>
        </p:nvSpPr>
        <p:spPr>
          <a:xfrm>
            <a:off x="2504580" y="3289415"/>
            <a:ext cx="7207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FIFA U20 </a:t>
            </a:r>
            <a:r>
              <a:rPr lang="ko-KR" altLang="en-US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월드컵 축구 대표팀</a:t>
            </a:r>
            <a:r>
              <a:rPr lang="en-US" altLang="ko-KR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!! </a:t>
            </a:r>
            <a:r>
              <a:rPr lang="ko-KR" altLang="en-US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우승하자</a:t>
            </a:r>
            <a:r>
              <a:rPr lang="en-US" altLang="ko-KR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!!</a:t>
            </a:r>
            <a:endParaRPr lang="en-US" altLang="ko-KR" sz="4800" b="1" kern="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7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C 3.125E-6 -0.16366 -0.06498 -0.33403 -0.14102 -0.46967 C -0.21732 -0.60555 -0.26888 -0.66481 -0.45782 -0.81505 C -0.61367 -0.89398 -0.68763 -0.92639 -0.82331 -0.9782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72" y="-489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PRESENTATION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6638D80-945A-4430-99C5-3EC51C4C0384}"/>
              </a:ext>
            </a:extLst>
          </p:cNvPr>
          <p:cNvSpPr/>
          <p:nvPr/>
        </p:nvSpPr>
        <p:spPr>
          <a:xfrm>
            <a:off x="2504580" y="3289415"/>
            <a:ext cx="7207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FIFA U20 </a:t>
            </a:r>
            <a:r>
              <a:rPr lang="ko-KR" altLang="en-US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월드컵 축구 대표팀</a:t>
            </a:r>
            <a:r>
              <a:rPr lang="en-US" altLang="ko-KR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!! </a:t>
            </a:r>
            <a:r>
              <a:rPr lang="ko-KR" altLang="en-US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우승하자</a:t>
            </a:r>
            <a:r>
              <a:rPr lang="en-US" altLang="ko-KR" sz="4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!!</a:t>
            </a:r>
            <a:endParaRPr lang="en-US" altLang="ko-KR" sz="4800" b="1" kern="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6"/>
          <p:cNvSpPr>
            <a:spLocks/>
          </p:cNvSpPr>
          <p:nvPr/>
        </p:nvSpPr>
        <p:spPr bwMode="auto">
          <a:xfrm>
            <a:off x="8180541" y="608839"/>
            <a:ext cx="726695" cy="253897"/>
          </a:xfrm>
          <a:custGeom>
            <a:avLst/>
            <a:gdLst>
              <a:gd name="T0" fmla="*/ 2928 w 2928"/>
              <a:gd name="T1" fmla="*/ 1023 h 1023"/>
              <a:gd name="T2" fmla="*/ 2928 w 2928"/>
              <a:gd name="T3" fmla="*/ 1019 h 1023"/>
              <a:gd name="T4" fmla="*/ 2928 w 2928"/>
              <a:gd name="T5" fmla="*/ 1017 h 1023"/>
              <a:gd name="T6" fmla="*/ 2928 w 2928"/>
              <a:gd name="T7" fmla="*/ 984 h 1023"/>
              <a:gd name="T8" fmla="*/ 2922 w 2928"/>
              <a:gd name="T9" fmla="*/ 920 h 1023"/>
              <a:gd name="T10" fmla="*/ 2909 w 2928"/>
              <a:gd name="T11" fmla="*/ 857 h 1023"/>
              <a:gd name="T12" fmla="*/ 2891 w 2928"/>
              <a:gd name="T13" fmla="*/ 797 h 1023"/>
              <a:gd name="T14" fmla="*/ 2866 w 2928"/>
              <a:gd name="T15" fmla="*/ 740 h 1023"/>
              <a:gd name="T16" fmla="*/ 2837 w 2928"/>
              <a:gd name="T17" fmla="*/ 686 h 1023"/>
              <a:gd name="T18" fmla="*/ 2802 w 2928"/>
              <a:gd name="T19" fmla="*/ 635 h 1023"/>
              <a:gd name="T20" fmla="*/ 2763 w 2928"/>
              <a:gd name="T21" fmla="*/ 587 h 1023"/>
              <a:gd name="T22" fmla="*/ 2720 w 2928"/>
              <a:gd name="T23" fmla="*/ 545 h 1023"/>
              <a:gd name="T24" fmla="*/ 2673 w 2928"/>
              <a:gd name="T25" fmla="*/ 505 h 1023"/>
              <a:gd name="T26" fmla="*/ 2622 w 2928"/>
              <a:gd name="T27" fmla="*/ 471 h 1023"/>
              <a:gd name="T28" fmla="*/ 2568 w 2928"/>
              <a:gd name="T29" fmla="*/ 442 h 1023"/>
              <a:gd name="T30" fmla="*/ 2511 w 2928"/>
              <a:gd name="T31" fmla="*/ 417 h 1023"/>
              <a:gd name="T32" fmla="*/ 2450 w 2928"/>
              <a:gd name="T33" fmla="*/ 398 h 1023"/>
              <a:gd name="T34" fmla="*/ 2388 w 2928"/>
              <a:gd name="T35" fmla="*/ 386 h 1023"/>
              <a:gd name="T36" fmla="*/ 2324 w 2928"/>
              <a:gd name="T37" fmla="*/ 380 h 1023"/>
              <a:gd name="T38" fmla="*/ 2291 w 2928"/>
              <a:gd name="T39" fmla="*/ 379 h 1023"/>
              <a:gd name="T40" fmla="*/ 2260 w 2928"/>
              <a:gd name="T41" fmla="*/ 380 h 1023"/>
              <a:gd name="T42" fmla="*/ 2199 w 2928"/>
              <a:gd name="T43" fmla="*/ 385 h 1023"/>
              <a:gd name="T44" fmla="*/ 2110 w 2928"/>
              <a:gd name="T45" fmla="*/ 404 h 1023"/>
              <a:gd name="T46" fmla="*/ 2055 w 2928"/>
              <a:gd name="T47" fmla="*/ 425 h 1023"/>
              <a:gd name="T48" fmla="*/ 2027 w 2928"/>
              <a:gd name="T49" fmla="*/ 377 h 1023"/>
              <a:gd name="T50" fmla="*/ 1962 w 2928"/>
              <a:gd name="T51" fmla="*/ 291 h 1023"/>
              <a:gd name="T52" fmla="*/ 1887 w 2928"/>
              <a:gd name="T53" fmla="*/ 214 h 1023"/>
              <a:gd name="T54" fmla="*/ 1802 w 2928"/>
              <a:gd name="T55" fmla="*/ 146 h 1023"/>
              <a:gd name="T56" fmla="*/ 1710 w 2928"/>
              <a:gd name="T57" fmla="*/ 90 h 1023"/>
              <a:gd name="T58" fmla="*/ 1609 w 2928"/>
              <a:gd name="T59" fmla="*/ 46 h 1023"/>
              <a:gd name="T60" fmla="*/ 1502 w 2928"/>
              <a:gd name="T61" fmla="*/ 17 h 1023"/>
              <a:gd name="T62" fmla="*/ 1390 w 2928"/>
              <a:gd name="T63" fmla="*/ 1 h 1023"/>
              <a:gd name="T64" fmla="*/ 1331 w 2928"/>
              <a:gd name="T65" fmla="*/ 0 h 1023"/>
              <a:gd name="T66" fmla="*/ 1294 w 2928"/>
              <a:gd name="T67" fmla="*/ 0 h 1023"/>
              <a:gd name="T68" fmla="*/ 1220 w 2928"/>
              <a:gd name="T69" fmla="*/ 7 h 1023"/>
              <a:gd name="T70" fmla="*/ 1148 w 2928"/>
              <a:gd name="T71" fmla="*/ 19 h 1023"/>
              <a:gd name="T72" fmla="*/ 1079 w 2928"/>
              <a:gd name="T73" fmla="*/ 39 h 1023"/>
              <a:gd name="T74" fmla="*/ 1011 w 2928"/>
              <a:gd name="T75" fmla="*/ 64 h 1023"/>
              <a:gd name="T76" fmla="*/ 948 w 2928"/>
              <a:gd name="T77" fmla="*/ 93 h 1023"/>
              <a:gd name="T78" fmla="*/ 886 w 2928"/>
              <a:gd name="T79" fmla="*/ 130 h 1023"/>
              <a:gd name="T80" fmla="*/ 829 w 2928"/>
              <a:gd name="T81" fmla="*/ 170 h 1023"/>
              <a:gd name="T82" fmla="*/ 776 w 2928"/>
              <a:gd name="T83" fmla="*/ 215 h 1023"/>
              <a:gd name="T84" fmla="*/ 726 w 2928"/>
              <a:gd name="T85" fmla="*/ 265 h 1023"/>
              <a:gd name="T86" fmla="*/ 680 w 2928"/>
              <a:gd name="T87" fmla="*/ 318 h 1023"/>
              <a:gd name="T88" fmla="*/ 639 w 2928"/>
              <a:gd name="T89" fmla="*/ 375 h 1023"/>
              <a:gd name="T90" fmla="*/ 603 w 2928"/>
              <a:gd name="T91" fmla="*/ 436 h 1023"/>
              <a:gd name="T92" fmla="*/ 572 w 2928"/>
              <a:gd name="T93" fmla="*/ 499 h 1023"/>
              <a:gd name="T94" fmla="*/ 546 w 2928"/>
              <a:gd name="T95" fmla="*/ 565 h 1023"/>
              <a:gd name="T96" fmla="*/ 527 w 2928"/>
              <a:gd name="T97" fmla="*/ 636 h 1023"/>
              <a:gd name="T98" fmla="*/ 520 w 2928"/>
              <a:gd name="T99" fmla="*/ 671 h 1023"/>
              <a:gd name="T100" fmla="*/ 487 w 2928"/>
              <a:gd name="T101" fmla="*/ 667 h 1023"/>
              <a:gd name="T102" fmla="*/ 453 w 2928"/>
              <a:gd name="T103" fmla="*/ 666 h 1023"/>
              <a:gd name="T104" fmla="*/ 412 w 2928"/>
              <a:gd name="T105" fmla="*/ 667 h 1023"/>
              <a:gd name="T106" fmla="*/ 334 w 2928"/>
              <a:gd name="T107" fmla="*/ 681 h 1023"/>
              <a:gd name="T108" fmla="*/ 260 w 2928"/>
              <a:gd name="T109" fmla="*/ 707 h 1023"/>
              <a:gd name="T110" fmla="*/ 193 w 2928"/>
              <a:gd name="T111" fmla="*/ 745 h 1023"/>
              <a:gd name="T112" fmla="*/ 134 w 2928"/>
              <a:gd name="T113" fmla="*/ 792 h 1023"/>
              <a:gd name="T114" fmla="*/ 83 w 2928"/>
              <a:gd name="T115" fmla="*/ 849 h 1023"/>
              <a:gd name="T116" fmla="*/ 42 w 2928"/>
              <a:gd name="T117" fmla="*/ 914 h 1023"/>
              <a:gd name="T118" fmla="*/ 11 w 2928"/>
              <a:gd name="T119" fmla="*/ 984 h 1023"/>
              <a:gd name="T120" fmla="*/ 0 w 2928"/>
              <a:gd name="T121" fmla="*/ 1023 h 1023"/>
              <a:gd name="T122" fmla="*/ 2928 w 2928"/>
              <a:gd name="T123" fmla="*/ 1023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28" h="1023">
                <a:moveTo>
                  <a:pt x="2928" y="1023"/>
                </a:moveTo>
                <a:lnTo>
                  <a:pt x="2928" y="1019"/>
                </a:lnTo>
                <a:lnTo>
                  <a:pt x="2928" y="1017"/>
                </a:lnTo>
                <a:lnTo>
                  <a:pt x="2928" y="984"/>
                </a:lnTo>
                <a:lnTo>
                  <a:pt x="2922" y="920"/>
                </a:lnTo>
                <a:lnTo>
                  <a:pt x="2909" y="857"/>
                </a:lnTo>
                <a:lnTo>
                  <a:pt x="2891" y="797"/>
                </a:lnTo>
                <a:lnTo>
                  <a:pt x="2866" y="740"/>
                </a:lnTo>
                <a:lnTo>
                  <a:pt x="2837" y="686"/>
                </a:lnTo>
                <a:lnTo>
                  <a:pt x="2802" y="635"/>
                </a:lnTo>
                <a:lnTo>
                  <a:pt x="2763" y="587"/>
                </a:lnTo>
                <a:lnTo>
                  <a:pt x="2720" y="545"/>
                </a:lnTo>
                <a:lnTo>
                  <a:pt x="2673" y="505"/>
                </a:lnTo>
                <a:lnTo>
                  <a:pt x="2622" y="471"/>
                </a:lnTo>
                <a:lnTo>
                  <a:pt x="2568" y="442"/>
                </a:lnTo>
                <a:lnTo>
                  <a:pt x="2511" y="417"/>
                </a:lnTo>
                <a:lnTo>
                  <a:pt x="2450" y="398"/>
                </a:lnTo>
                <a:lnTo>
                  <a:pt x="2388" y="386"/>
                </a:lnTo>
                <a:lnTo>
                  <a:pt x="2324" y="380"/>
                </a:lnTo>
                <a:lnTo>
                  <a:pt x="2291" y="379"/>
                </a:lnTo>
                <a:lnTo>
                  <a:pt x="2260" y="380"/>
                </a:lnTo>
                <a:lnTo>
                  <a:pt x="2199" y="385"/>
                </a:lnTo>
                <a:lnTo>
                  <a:pt x="2110" y="404"/>
                </a:lnTo>
                <a:lnTo>
                  <a:pt x="2055" y="425"/>
                </a:lnTo>
                <a:lnTo>
                  <a:pt x="2027" y="377"/>
                </a:lnTo>
                <a:lnTo>
                  <a:pt x="1962" y="291"/>
                </a:lnTo>
                <a:lnTo>
                  <a:pt x="1887" y="214"/>
                </a:lnTo>
                <a:lnTo>
                  <a:pt x="1802" y="146"/>
                </a:lnTo>
                <a:lnTo>
                  <a:pt x="1710" y="90"/>
                </a:lnTo>
                <a:lnTo>
                  <a:pt x="1609" y="46"/>
                </a:lnTo>
                <a:lnTo>
                  <a:pt x="1502" y="17"/>
                </a:lnTo>
                <a:lnTo>
                  <a:pt x="1390" y="1"/>
                </a:lnTo>
                <a:lnTo>
                  <a:pt x="1331" y="0"/>
                </a:lnTo>
                <a:lnTo>
                  <a:pt x="1294" y="0"/>
                </a:lnTo>
                <a:lnTo>
                  <a:pt x="1220" y="7"/>
                </a:lnTo>
                <a:lnTo>
                  <a:pt x="1148" y="19"/>
                </a:lnTo>
                <a:lnTo>
                  <a:pt x="1079" y="39"/>
                </a:lnTo>
                <a:lnTo>
                  <a:pt x="1011" y="64"/>
                </a:lnTo>
                <a:lnTo>
                  <a:pt x="948" y="93"/>
                </a:lnTo>
                <a:lnTo>
                  <a:pt x="886" y="130"/>
                </a:lnTo>
                <a:lnTo>
                  <a:pt x="829" y="170"/>
                </a:lnTo>
                <a:lnTo>
                  <a:pt x="776" y="215"/>
                </a:lnTo>
                <a:lnTo>
                  <a:pt x="726" y="265"/>
                </a:lnTo>
                <a:lnTo>
                  <a:pt x="680" y="318"/>
                </a:lnTo>
                <a:lnTo>
                  <a:pt x="639" y="375"/>
                </a:lnTo>
                <a:lnTo>
                  <a:pt x="603" y="436"/>
                </a:lnTo>
                <a:lnTo>
                  <a:pt x="572" y="499"/>
                </a:lnTo>
                <a:lnTo>
                  <a:pt x="546" y="565"/>
                </a:lnTo>
                <a:lnTo>
                  <a:pt x="527" y="636"/>
                </a:lnTo>
                <a:lnTo>
                  <a:pt x="520" y="671"/>
                </a:lnTo>
                <a:lnTo>
                  <a:pt x="487" y="667"/>
                </a:lnTo>
                <a:lnTo>
                  <a:pt x="453" y="666"/>
                </a:lnTo>
                <a:lnTo>
                  <a:pt x="412" y="667"/>
                </a:lnTo>
                <a:lnTo>
                  <a:pt x="334" y="681"/>
                </a:lnTo>
                <a:lnTo>
                  <a:pt x="260" y="707"/>
                </a:lnTo>
                <a:lnTo>
                  <a:pt x="193" y="745"/>
                </a:lnTo>
                <a:lnTo>
                  <a:pt x="134" y="792"/>
                </a:lnTo>
                <a:lnTo>
                  <a:pt x="83" y="849"/>
                </a:lnTo>
                <a:lnTo>
                  <a:pt x="42" y="914"/>
                </a:lnTo>
                <a:lnTo>
                  <a:pt x="11" y="984"/>
                </a:lnTo>
                <a:lnTo>
                  <a:pt x="0" y="1023"/>
                </a:lnTo>
                <a:lnTo>
                  <a:pt x="2928" y="1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사다리꼴 4"/>
          <p:cNvSpPr/>
          <p:nvPr/>
        </p:nvSpPr>
        <p:spPr>
          <a:xfrm>
            <a:off x="539978" y="1215571"/>
            <a:ext cx="11185070" cy="5323114"/>
          </a:xfrm>
          <a:prstGeom prst="trapezoid">
            <a:avLst>
              <a:gd name="adj" fmla="val 5982"/>
            </a:avLst>
          </a:prstGeom>
          <a:solidFill>
            <a:srgbClr val="334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58854" y="1591128"/>
            <a:ext cx="9547317" cy="4947557"/>
          </a:xfrm>
          <a:prstGeom prst="rect">
            <a:avLst/>
          </a:prstGeom>
          <a:solidFill>
            <a:srgbClr val="0E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60969" y="388257"/>
            <a:ext cx="4543085" cy="827314"/>
          </a:xfrm>
          <a:prstGeom prst="rect">
            <a:avLst/>
          </a:prstGeom>
          <a:gradFill flip="none" rotWithShape="1">
            <a:gsLst>
              <a:gs pos="0">
                <a:srgbClr val="334269">
                  <a:shade val="30000"/>
                  <a:satMod val="115000"/>
                </a:srgbClr>
              </a:gs>
              <a:gs pos="50000">
                <a:srgbClr val="334269">
                  <a:shade val="67500"/>
                  <a:satMod val="115000"/>
                </a:srgbClr>
              </a:gs>
              <a:gs pos="100000">
                <a:srgbClr val="33426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4480" y="535215"/>
            <a:ext cx="4096061" cy="525236"/>
          </a:xfrm>
          <a:prstGeom prst="rect">
            <a:avLst/>
          </a:prstGeom>
          <a:solidFill>
            <a:srgbClr val="0E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C000"/>
                </a:solidFill>
              </a:rPr>
              <a:t>2019. 12</a:t>
            </a:r>
            <a:r>
              <a:rPr lang="ko-KR" altLang="en-US" b="1" dirty="0">
                <a:solidFill>
                  <a:srgbClr val="FFC000"/>
                </a:solidFill>
              </a:rPr>
              <a:t>월 기준 시장 점유율 순위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3860969" y="263255"/>
          <a:ext cx="4543080" cy="11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583871" y="693056"/>
            <a:ext cx="36000" cy="522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물결 10"/>
          <p:cNvSpPr/>
          <p:nvPr/>
        </p:nvSpPr>
        <p:spPr>
          <a:xfrm rot="20324634">
            <a:off x="1583871" y="634275"/>
            <a:ext cx="284117" cy="227510"/>
          </a:xfrm>
          <a:prstGeom prst="wave">
            <a:avLst>
              <a:gd name="adj1" fmla="val 12500"/>
              <a:gd name="adj2" fmla="val -1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13142" y="696322"/>
            <a:ext cx="36000" cy="522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물결 12"/>
          <p:cNvSpPr/>
          <p:nvPr/>
        </p:nvSpPr>
        <p:spPr>
          <a:xfrm rot="20324634">
            <a:off x="1913142" y="637541"/>
            <a:ext cx="284117" cy="227510"/>
          </a:xfrm>
          <a:prstGeom prst="wave">
            <a:avLst>
              <a:gd name="adj1" fmla="val 12500"/>
              <a:gd name="adj2" fmla="val -1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42413" y="699588"/>
            <a:ext cx="36000" cy="522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물결 14"/>
          <p:cNvSpPr/>
          <p:nvPr/>
        </p:nvSpPr>
        <p:spPr>
          <a:xfrm rot="20324634">
            <a:off x="2242413" y="640807"/>
            <a:ext cx="284117" cy="227510"/>
          </a:xfrm>
          <a:prstGeom prst="wave">
            <a:avLst>
              <a:gd name="adj1" fmla="val 12500"/>
              <a:gd name="adj2" fmla="val -1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2068509" y="2296797"/>
          <a:ext cx="8127999" cy="38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8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순위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회사명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점유율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C000"/>
                          </a:solidFill>
                        </a:rPr>
                        <a:t>PPTBIZCAM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C000"/>
                          </a:solidFill>
                        </a:rPr>
                        <a:t>52%</a:t>
                      </a:r>
                      <a:endParaRPr lang="ko-KR" altLang="en-US" sz="2000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일렉트로닉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17%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엔터테인먼트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15%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6600"/>
                          </a:solidFill>
                        </a:rPr>
                        <a:t>4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▲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6600"/>
                          </a:solidFill>
                        </a:rPr>
                        <a:t>D </a:t>
                      </a:r>
                      <a:r>
                        <a:rPr lang="ko-KR" altLang="en-US" sz="1600" b="1" dirty="0">
                          <a:solidFill>
                            <a:srgbClr val="FF6600"/>
                          </a:solidFill>
                        </a:rPr>
                        <a:t>매니지먼트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6600"/>
                          </a:solidFill>
                        </a:rPr>
                        <a:t>8%</a:t>
                      </a:r>
                      <a:endParaRPr lang="ko-KR" altLang="en-US" sz="1600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케미컬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5%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에너지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2%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전자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1%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343003" y="1786519"/>
            <a:ext cx="557900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컨텐츠에</a:t>
            </a:r>
            <a:r>
              <a:rPr lang="ko-KR" altLang="en-US" sz="1000" dirty="0">
                <a:solidFill>
                  <a:prstClr val="white"/>
                </a:solidFill>
              </a:rPr>
              <a:t> 대한 내용을 적어요</a:t>
            </a:r>
            <a:r>
              <a:rPr lang="en-US" altLang="ko-KR" sz="1000" dirty="0">
                <a:solidFill>
                  <a:prstClr val="white"/>
                </a:solidFill>
              </a:rPr>
              <a:t> </a:t>
            </a:r>
            <a:r>
              <a:rPr lang="ko-KR" altLang="en-US" sz="10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25876" y="6538685"/>
            <a:ext cx="11199171" cy="319315"/>
          </a:xfrm>
          <a:prstGeom prst="rect">
            <a:avLst/>
          </a:prstGeom>
          <a:solidFill>
            <a:srgbClr val="1F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9184747" y="2680709"/>
            <a:ext cx="527357" cy="527357"/>
            <a:chOff x="1792" y="112"/>
            <a:chExt cx="4097" cy="409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792" y="112"/>
              <a:ext cx="4097" cy="4097"/>
            </a:xfrm>
            <a:custGeom>
              <a:avLst/>
              <a:gdLst>
                <a:gd name="T0" fmla="*/ 12255 w 12291"/>
                <a:gd name="T1" fmla="*/ 6808 h 12291"/>
                <a:gd name="T2" fmla="*/ 12108 w 12291"/>
                <a:gd name="T3" fmla="*/ 7636 h 12291"/>
                <a:gd name="T4" fmla="*/ 11847 w 12291"/>
                <a:gd name="T5" fmla="*/ 8441 h 12291"/>
                <a:gd name="T6" fmla="*/ 11473 w 12291"/>
                <a:gd name="T7" fmla="*/ 9212 h 12291"/>
                <a:gd name="T8" fmla="*/ 10985 w 12291"/>
                <a:gd name="T9" fmla="*/ 9933 h 12291"/>
                <a:gd name="T10" fmla="*/ 10491 w 12291"/>
                <a:gd name="T11" fmla="*/ 10491 h 12291"/>
                <a:gd name="T12" fmla="*/ 9933 w 12291"/>
                <a:gd name="T13" fmla="*/ 10985 h 12291"/>
                <a:gd name="T14" fmla="*/ 9212 w 12291"/>
                <a:gd name="T15" fmla="*/ 11473 h 12291"/>
                <a:gd name="T16" fmla="*/ 8441 w 12291"/>
                <a:gd name="T17" fmla="*/ 11847 h 12291"/>
                <a:gd name="T18" fmla="*/ 7636 w 12291"/>
                <a:gd name="T19" fmla="*/ 12108 h 12291"/>
                <a:gd name="T20" fmla="*/ 6808 w 12291"/>
                <a:gd name="T21" fmla="*/ 12255 h 12291"/>
                <a:gd name="T22" fmla="*/ 6202 w 12291"/>
                <a:gd name="T23" fmla="*/ 12291 h 12291"/>
                <a:gd name="T24" fmla="*/ 5584 w 12291"/>
                <a:gd name="T25" fmla="*/ 12265 h 12291"/>
                <a:gd name="T26" fmla="*/ 4734 w 12291"/>
                <a:gd name="T27" fmla="*/ 12127 h 12291"/>
                <a:gd name="T28" fmla="*/ 3906 w 12291"/>
                <a:gd name="T29" fmla="*/ 11870 h 12291"/>
                <a:gd name="T30" fmla="*/ 3114 w 12291"/>
                <a:gd name="T31" fmla="*/ 11493 h 12291"/>
                <a:gd name="T32" fmla="*/ 2371 w 12291"/>
                <a:gd name="T33" fmla="*/ 10996 h 12291"/>
                <a:gd name="T34" fmla="*/ 1800 w 12291"/>
                <a:gd name="T35" fmla="*/ 10491 h 12291"/>
                <a:gd name="T36" fmla="*/ 1295 w 12291"/>
                <a:gd name="T37" fmla="*/ 9919 h 12291"/>
                <a:gd name="T38" fmla="*/ 798 w 12291"/>
                <a:gd name="T39" fmla="*/ 9176 h 12291"/>
                <a:gd name="T40" fmla="*/ 421 w 12291"/>
                <a:gd name="T41" fmla="*/ 8384 h 12291"/>
                <a:gd name="T42" fmla="*/ 163 w 12291"/>
                <a:gd name="T43" fmla="*/ 7555 h 12291"/>
                <a:gd name="T44" fmla="*/ 24 w 12291"/>
                <a:gd name="T45" fmla="*/ 6706 h 12291"/>
                <a:gd name="T46" fmla="*/ 0 w 12291"/>
                <a:gd name="T47" fmla="*/ 6088 h 12291"/>
                <a:gd name="T48" fmla="*/ 36 w 12291"/>
                <a:gd name="T49" fmla="*/ 5481 h 12291"/>
                <a:gd name="T50" fmla="*/ 183 w 12291"/>
                <a:gd name="T51" fmla="*/ 4653 h 12291"/>
                <a:gd name="T52" fmla="*/ 444 w 12291"/>
                <a:gd name="T53" fmla="*/ 3848 h 12291"/>
                <a:gd name="T54" fmla="*/ 818 w 12291"/>
                <a:gd name="T55" fmla="*/ 3079 h 12291"/>
                <a:gd name="T56" fmla="*/ 1306 w 12291"/>
                <a:gd name="T57" fmla="*/ 2356 h 12291"/>
                <a:gd name="T58" fmla="*/ 1800 w 12291"/>
                <a:gd name="T59" fmla="*/ 1800 h 12291"/>
                <a:gd name="T60" fmla="*/ 2356 w 12291"/>
                <a:gd name="T61" fmla="*/ 1306 h 12291"/>
                <a:gd name="T62" fmla="*/ 3079 w 12291"/>
                <a:gd name="T63" fmla="*/ 818 h 12291"/>
                <a:gd name="T64" fmla="*/ 3848 w 12291"/>
                <a:gd name="T65" fmla="*/ 444 h 12291"/>
                <a:gd name="T66" fmla="*/ 4653 w 12291"/>
                <a:gd name="T67" fmla="*/ 183 h 12291"/>
                <a:gd name="T68" fmla="*/ 5481 w 12291"/>
                <a:gd name="T69" fmla="*/ 35 h 12291"/>
                <a:gd name="T70" fmla="*/ 6088 w 12291"/>
                <a:gd name="T71" fmla="*/ 0 h 12291"/>
                <a:gd name="T72" fmla="*/ 6706 w 12291"/>
                <a:gd name="T73" fmla="*/ 24 h 12291"/>
                <a:gd name="T74" fmla="*/ 7555 w 12291"/>
                <a:gd name="T75" fmla="*/ 163 h 12291"/>
                <a:gd name="T76" fmla="*/ 8384 w 12291"/>
                <a:gd name="T77" fmla="*/ 421 h 12291"/>
                <a:gd name="T78" fmla="*/ 9176 w 12291"/>
                <a:gd name="T79" fmla="*/ 798 h 12291"/>
                <a:gd name="T80" fmla="*/ 9919 w 12291"/>
                <a:gd name="T81" fmla="*/ 1293 h 12291"/>
                <a:gd name="T82" fmla="*/ 10491 w 12291"/>
                <a:gd name="T83" fmla="*/ 1800 h 12291"/>
                <a:gd name="T84" fmla="*/ 10996 w 12291"/>
                <a:gd name="T85" fmla="*/ 2371 h 12291"/>
                <a:gd name="T86" fmla="*/ 11493 w 12291"/>
                <a:gd name="T87" fmla="*/ 3114 h 12291"/>
                <a:gd name="T88" fmla="*/ 11870 w 12291"/>
                <a:gd name="T89" fmla="*/ 3906 h 12291"/>
                <a:gd name="T90" fmla="*/ 12127 w 12291"/>
                <a:gd name="T91" fmla="*/ 4734 h 12291"/>
                <a:gd name="T92" fmla="*/ 12265 w 12291"/>
                <a:gd name="T93" fmla="*/ 5584 h 12291"/>
                <a:gd name="T94" fmla="*/ 12291 w 12291"/>
                <a:gd name="T95" fmla="*/ 6202 h 1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91" h="12291">
                  <a:moveTo>
                    <a:pt x="12285" y="6390"/>
                  </a:moveTo>
                  <a:lnTo>
                    <a:pt x="12278" y="6530"/>
                  </a:lnTo>
                  <a:lnTo>
                    <a:pt x="12255" y="6808"/>
                  </a:lnTo>
                  <a:lnTo>
                    <a:pt x="12219" y="7086"/>
                  </a:lnTo>
                  <a:lnTo>
                    <a:pt x="12170" y="7362"/>
                  </a:lnTo>
                  <a:lnTo>
                    <a:pt x="12108" y="7636"/>
                  </a:lnTo>
                  <a:lnTo>
                    <a:pt x="12033" y="7907"/>
                  </a:lnTo>
                  <a:lnTo>
                    <a:pt x="11947" y="8176"/>
                  </a:lnTo>
                  <a:lnTo>
                    <a:pt x="11847" y="8441"/>
                  </a:lnTo>
                  <a:lnTo>
                    <a:pt x="11735" y="8702"/>
                  </a:lnTo>
                  <a:lnTo>
                    <a:pt x="11610" y="8960"/>
                  </a:lnTo>
                  <a:lnTo>
                    <a:pt x="11473" y="9212"/>
                  </a:lnTo>
                  <a:lnTo>
                    <a:pt x="11323" y="9458"/>
                  </a:lnTo>
                  <a:lnTo>
                    <a:pt x="11160" y="9698"/>
                  </a:lnTo>
                  <a:lnTo>
                    <a:pt x="10985" y="9933"/>
                  </a:lnTo>
                  <a:lnTo>
                    <a:pt x="10796" y="10162"/>
                  </a:lnTo>
                  <a:lnTo>
                    <a:pt x="10596" y="10383"/>
                  </a:lnTo>
                  <a:lnTo>
                    <a:pt x="10491" y="10491"/>
                  </a:lnTo>
                  <a:lnTo>
                    <a:pt x="10383" y="10596"/>
                  </a:lnTo>
                  <a:lnTo>
                    <a:pt x="10162" y="10796"/>
                  </a:lnTo>
                  <a:lnTo>
                    <a:pt x="9933" y="10985"/>
                  </a:lnTo>
                  <a:lnTo>
                    <a:pt x="9698" y="11160"/>
                  </a:lnTo>
                  <a:lnTo>
                    <a:pt x="9458" y="11323"/>
                  </a:lnTo>
                  <a:lnTo>
                    <a:pt x="9212" y="11473"/>
                  </a:lnTo>
                  <a:lnTo>
                    <a:pt x="8960" y="11610"/>
                  </a:lnTo>
                  <a:lnTo>
                    <a:pt x="8702" y="11735"/>
                  </a:lnTo>
                  <a:lnTo>
                    <a:pt x="8441" y="11847"/>
                  </a:lnTo>
                  <a:lnTo>
                    <a:pt x="8176" y="11947"/>
                  </a:lnTo>
                  <a:lnTo>
                    <a:pt x="7907" y="12033"/>
                  </a:lnTo>
                  <a:lnTo>
                    <a:pt x="7636" y="12108"/>
                  </a:lnTo>
                  <a:lnTo>
                    <a:pt x="7362" y="12170"/>
                  </a:lnTo>
                  <a:lnTo>
                    <a:pt x="7086" y="12219"/>
                  </a:lnTo>
                  <a:lnTo>
                    <a:pt x="6808" y="12255"/>
                  </a:lnTo>
                  <a:lnTo>
                    <a:pt x="6530" y="12278"/>
                  </a:lnTo>
                  <a:lnTo>
                    <a:pt x="6390" y="12285"/>
                  </a:lnTo>
                  <a:lnTo>
                    <a:pt x="6202" y="12291"/>
                  </a:lnTo>
                  <a:lnTo>
                    <a:pt x="6014" y="12288"/>
                  </a:lnTo>
                  <a:lnTo>
                    <a:pt x="5870" y="12284"/>
                  </a:lnTo>
                  <a:lnTo>
                    <a:pt x="5584" y="12265"/>
                  </a:lnTo>
                  <a:lnTo>
                    <a:pt x="5300" y="12232"/>
                  </a:lnTo>
                  <a:lnTo>
                    <a:pt x="5016" y="12186"/>
                  </a:lnTo>
                  <a:lnTo>
                    <a:pt x="4734" y="12127"/>
                  </a:lnTo>
                  <a:lnTo>
                    <a:pt x="4455" y="12055"/>
                  </a:lnTo>
                  <a:lnTo>
                    <a:pt x="4178" y="11968"/>
                  </a:lnTo>
                  <a:lnTo>
                    <a:pt x="3906" y="11870"/>
                  </a:lnTo>
                  <a:lnTo>
                    <a:pt x="3637" y="11757"/>
                  </a:lnTo>
                  <a:lnTo>
                    <a:pt x="3373" y="11631"/>
                  </a:lnTo>
                  <a:lnTo>
                    <a:pt x="3114" y="11493"/>
                  </a:lnTo>
                  <a:lnTo>
                    <a:pt x="2860" y="11340"/>
                  </a:lnTo>
                  <a:lnTo>
                    <a:pt x="2613" y="11175"/>
                  </a:lnTo>
                  <a:lnTo>
                    <a:pt x="2371" y="10996"/>
                  </a:lnTo>
                  <a:lnTo>
                    <a:pt x="2137" y="10803"/>
                  </a:lnTo>
                  <a:lnTo>
                    <a:pt x="1910" y="10599"/>
                  </a:lnTo>
                  <a:lnTo>
                    <a:pt x="1800" y="10491"/>
                  </a:lnTo>
                  <a:lnTo>
                    <a:pt x="1692" y="10380"/>
                  </a:lnTo>
                  <a:lnTo>
                    <a:pt x="1486" y="10154"/>
                  </a:lnTo>
                  <a:lnTo>
                    <a:pt x="1295" y="9919"/>
                  </a:lnTo>
                  <a:lnTo>
                    <a:pt x="1115" y="9678"/>
                  </a:lnTo>
                  <a:lnTo>
                    <a:pt x="949" y="9431"/>
                  </a:lnTo>
                  <a:lnTo>
                    <a:pt x="798" y="9176"/>
                  </a:lnTo>
                  <a:lnTo>
                    <a:pt x="658" y="8916"/>
                  </a:lnTo>
                  <a:lnTo>
                    <a:pt x="533" y="8653"/>
                  </a:lnTo>
                  <a:lnTo>
                    <a:pt x="421" y="8384"/>
                  </a:lnTo>
                  <a:lnTo>
                    <a:pt x="321" y="8111"/>
                  </a:lnTo>
                  <a:lnTo>
                    <a:pt x="235" y="7835"/>
                  </a:lnTo>
                  <a:lnTo>
                    <a:pt x="163" y="7555"/>
                  </a:lnTo>
                  <a:lnTo>
                    <a:pt x="104" y="7275"/>
                  </a:lnTo>
                  <a:lnTo>
                    <a:pt x="58" y="6991"/>
                  </a:lnTo>
                  <a:lnTo>
                    <a:pt x="24" y="6706"/>
                  </a:lnTo>
                  <a:lnTo>
                    <a:pt x="6" y="6419"/>
                  </a:lnTo>
                  <a:lnTo>
                    <a:pt x="1" y="6277"/>
                  </a:lnTo>
                  <a:lnTo>
                    <a:pt x="0" y="6088"/>
                  </a:lnTo>
                  <a:lnTo>
                    <a:pt x="6" y="5901"/>
                  </a:lnTo>
                  <a:lnTo>
                    <a:pt x="12" y="5761"/>
                  </a:lnTo>
                  <a:lnTo>
                    <a:pt x="36" y="5481"/>
                  </a:lnTo>
                  <a:lnTo>
                    <a:pt x="72" y="5204"/>
                  </a:lnTo>
                  <a:lnTo>
                    <a:pt x="121" y="4928"/>
                  </a:lnTo>
                  <a:lnTo>
                    <a:pt x="183" y="4653"/>
                  </a:lnTo>
                  <a:lnTo>
                    <a:pt x="256" y="4383"/>
                  </a:lnTo>
                  <a:lnTo>
                    <a:pt x="343" y="4113"/>
                  </a:lnTo>
                  <a:lnTo>
                    <a:pt x="444" y="3848"/>
                  </a:lnTo>
                  <a:lnTo>
                    <a:pt x="554" y="3588"/>
                  </a:lnTo>
                  <a:lnTo>
                    <a:pt x="680" y="3331"/>
                  </a:lnTo>
                  <a:lnTo>
                    <a:pt x="818" y="3079"/>
                  </a:lnTo>
                  <a:lnTo>
                    <a:pt x="968" y="2831"/>
                  </a:lnTo>
                  <a:lnTo>
                    <a:pt x="1131" y="2591"/>
                  </a:lnTo>
                  <a:lnTo>
                    <a:pt x="1306" y="2356"/>
                  </a:lnTo>
                  <a:lnTo>
                    <a:pt x="1494" y="2129"/>
                  </a:lnTo>
                  <a:lnTo>
                    <a:pt x="1694" y="1907"/>
                  </a:lnTo>
                  <a:lnTo>
                    <a:pt x="1800" y="1800"/>
                  </a:lnTo>
                  <a:lnTo>
                    <a:pt x="1907" y="1694"/>
                  </a:lnTo>
                  <a:lnTo>
                    <a:pt x="2129" y="1494"/>
                  </a:lnTo>
                  <a:lnTo>
                    <a:pt x="2356" y="1306"/>
                  </a:lnTo>
                  <a:lnTo>
                    <a:pt x="2591" y="1131"/>
                  </a:lnTo>
                  <a:lnTo>
                    <a:pt x="2831" y="968"/>
                  </a:lnTo>
                  <a:lnTo>
                    <a:pt x="3079" y="818"/>
                  </a:lnTo>
                  <a:lnTo>
                    <a:pt x="3331" y="680"/>
                  </a:lnTo>
                  <a:lnTo>
                    <a:pt x="3588" y="554"/>
                  </a:lnTo>
                  <a:lnTo>
                    <a:pt x="3848" y="444"/>
                  </a:lnTo>
                  <a:lnTo>
                    <a:pt x="4113" y="343"/>
                  </a:lnTo>
                  <a:lnTo>
                    <a:pt x="4383" y="256"/>
                  </a:lnTo>
                  <a:lnTo>
                    <a:pt x="4653" y="183"/>
                  </a:lnTo>
                  <a:lnTo>
                    <a:pt x="4928" y="121"/>
                  </a:lnTo>
                  <a:lnTo>
                    <a:pt x="5204" y="72"/>
                  </a:lnTo>
                  <a:lnTo>
                    <a:pt x="5481" y="35"/>
                  </a:lnTo>
                  <a:lnTo>
                    <a:pt x="5759" y="12"/>
                  </a:lnTo>
                  <a:lnTo>
                    <a:pt x="5899" y="4"/>
                  </a:lnTo>
                  <a:lnTo>
                    <a:pt x="6088" y="0"/>
                  </a:lnTo>
                  <a:lnTo>
                    <a:pt x="6277" y="1"/>
                  </a:lnTo>
                  <a:lnTo>
                    <a:pt x="6419" y="6"/>
                  </a:lnTo>
                  <a:lnTo>
                    <a:pt x="6706" y="24"/>
                  </a:lnTo>
                  <a:lnTo>
                    <a:pt x="6991" y="58"/>
                  </a:lnTo>
                  <a:lnTo>
                    <a:pt x="7275" y="104"/>
                  </a:lnTo>
                  <a:lnTo>
                    <a:pt x="7555" y="163"/>
                  </a:lnTo>
                  <a:lnTo>
                    <a:pt x="7835" y="235"/>
                  </a:lnTo>
                  <a:lnTo>
                    <a:pt x="8111" y="321"/>
                  </a:lnTo>
                  <a:lnTo>
                    <a:pt x="8384" y="421"/>
                  </a:lnTo>
                  <a:lnTo>
                    <a:pt x="8653" y="533"/>
                  </a:lnTo>
                  <a:lnTo>
                    <a:pt x="8916" y="658"/>
                  </a:lnTo>
                  <a:lnTo>
                    <a:pt x="9176" y="798"/>
                  </a:lnTo>
                  <a:lnTo>
                    <a:pt x="9431" y="949"/>
                  </a:lnTo>
                  <a:lnTo>
                    <a:pt x="9678" y="1115"/>
                  </a:lnTo>
                  <a:lnTo>
                    <a:pt x="9919" y="1293"/>
                  </a:lnTo>
                  <a:lnTo>
                    <a:pt x="10154" y="1486"/>
                  </a:lnTo>
                  <a:lnTo>
                    <a:pt x="10380" y="1692"/>
                  </a:lnTo>
                  <a:lnTo>
                    <a:pt x="10491" y="1800"/>
                  </a:lnTo>
                  <a:lnTo>
                    <a:pt x="10599" y="1910"/>
                  </a:lnTo>
                  <a:lnTo>
                    <a:pt x="10803" y="2137"/>
                  </a:lnTo>
                  <a:lnTo>
                    <a:pt x="10996" y="2371"/>
                  </a:lnTo>
                  <a:lnTo>
                    <a:pt x="11175" y="2613"/>
                  </a:lnTo>
                  <a:lnTo>
                    <a:pt x="11340" y="2860"/>
                  </a:lnTo>
                  <a:lnTo>
                    <a:pt x="11493" y="3114"/>
                  </a:lnTo>
                  <a:lnTo>
                    <a:pt x="11631" y="3373"/>
                  </a:lnTo>
                  <a:lnTo>
                    <a:pt x="11758" y="3637"/>
                  </a:lnTo>
                  <a:lnTo>
                    <a:pt x="11870" y="3906"/>
                  </a:lnTo>
                  <a:lnTo>
                    <a:pt x="11968" y="4178"/>
                  </a:lnTo>
                  <a:lnTo>
                    <a:pt x="12055" y="4455"/>
                  </a:lnTo>
                  <a:lnTo>
                    <a:pt x="12127" y="4734"/>
                  </a:lnTo>
                  <a:lnTo>
                    <a:pt x="12186" y="5015"/>
                  </a:lnTo>
                  <a:lnTo>
                    <a:pt x="12232" y="5299"/>
                  </a:lnTo>
                  <a:lnTo>
                    <a:pt x="12265" y="5584"/>
                  </a:lnTo>
                  <a:lnTo>
                    <a:pt x="12284" y="5870"/>
                  </a:lnTo>
                  <a:lnTo>
                    <a:pt x="12288" y="6014"/>
                  </a:lnTo>
                  <a:lnTo>
                    <a:pt x="12291" y="6202"/>
                  </a:lnTo>
                  <a:lnTo>
                    <a:pt x="12285" y="63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792" y="112"/>
              <a:ext cx="2481" cy="4097"/>
            </a:xfrm>
            <a:custGeom>
              <a:avLst/>
              <a:gdLst>
                <a:gd name="T0" fmla="*/ 4072 w 7442"/>
                <a:gd name="T1" fmla="*/ 10144 h 12291"/>
                <a:gd name="T2" fmla="*/ 3525 w 7442"/>
                <a:gd name="T3" fmla="*/ 9397 h 12291"/>
                <a:gd name="T4" fmla="*/ 3103 w 7442"/>
                <a:gd name="T5" fmla="*/ 8595 h 12291"/>
                <a:gd name="T6" fmla="*/ 2807 w 7442"/>
                <a:gd name="T7" fmla="*/ 7751 h 12291"/>
                <a:gd name="T8" fmla="*/ 2637 w 7442"/>
                <a:gd name="T9" fmla="*/ 6881 h 12291"/>
                <a:gd name="T10" fmla="*/ 2596 w 7442"/>
                <a:gd name="T11" fmla="*/ 5997 h 12291"/>
                <a:gd name="T12" fmla="*/ 2681 w 7442"/>
                <a:gd name="T13" fmla="*/ 5117 h 12291"/>
                <a:gd name="T14" fmla="*/ 2891 w 7442"/>
                <a:gd name="T15" fmla="*/ 4253 h 12291"/>
                <a:gd name="T16" fmla="*/ 3229 w 7442"/>
                <a:gd name="T17" fmla="*/ 3422 h 12291"/>
                <a:gd name="T18" fmla="*/ 3693 w 7442"/>
                <a:gd name="T19" fmla="*/ 2637 h 12291"/>
                <a:gd name="T20" fmla="*/ 4284 w 7442"/>
                <a:gd name="T21" fmla="*/ 1913 h 12291"/>
                <a:gd name="T22" fmla="*/ 4644 w 7442"/>
                <a:gd name="T23" fmla="*/ 1564 h 12291"/>
                <a:gd name="T24" fmla="*/ 5169 w 7442"/>
                <a:gd name="T25" fmla="*/ 1142 h 12291"/>
                <a:gd name="T26" fmla="*/ 5728 w 7442"/>
                <a:gd name="T27" fmla="*/ 786 h 12291"/>
                <a:gd name="T28" fmla="*/ 6314 w 7442"/>
                <a:gd name="T29" fmla="*/ 497 h 12291"/>
                <a:gd name="T30" fmla="*/ 6922 w 7442"/>
                <a:gd name="T31" fmla="*/ 274 h 12291"/>
                <a:gd name="T32" fmla="*/ 7442 w 7442"/>
                <a:gd name="T33" fmla="*/ 138 h 12291"/>
                <a:gd name="T34" fmla="*/ 6509 w 7442"/>
                <a:gd name="T35" fmla="*/ 10 h 12291"/>
                <a:gd name="T36" fmla="*/ 5381 w 7442"/>
                <a:gd name="T37" fmla="*/ 46 h 12291"/>
                <a:gd name="T38" fmla="*/ 4274 w 7442"/>
                <a:gd name="T39" fmla="*/ 289 h 12291"/>
                <a:gd name="T40" fmla="*/ 3218 w 7442"/>
                <a:gd name="T41" fmla="*/ 739 h 12291"/>
                <a:gd name="T42" fmla="*/ 2244 w 7442"/>
                <a:gd name="T43" fmla="*/ 1394 h 12291"/>
                <a:gd name="T44" fmla="*/ 1687 w 7442"/>
                <a:gd name="T45" fmla="*/ 1913 h 12291"/>
                <a:gd name="T46" fmla="*/ 1096 w 7442"/>
                <a:gd name="T47" fmla="*/ 2637 h 12291"/>
                <a:gd name="T48" fmla="*/ 633 w 7442"/>
                <a:gd name="T49" fmla="*/ 3422 h 12291"/>
                <a:gd name="T50" fmla="*/ 296 w 7442"/>
                <a:gd name="T51" fmla="*/ 4253 h 12291"/>
                <a:gd name="T52" fmla="*/ 84 w 7442"/>
                <a:gd name="T53" fmla="*/ 5117 h 12291"/>
                <a:gd name="T54" fmla="*/ 0 w 7442"/>
                <a:gd name="T55" fmla="*/ 5997 h 12291"/>
                <a:gd name="T56" fmla="*/ 42 w 7442"/>
                <a:gd name="T57" fmla="*/ 6881 h 12291"/>
                <a:gd name="T58" fmla="*/ 211 w 7442"/>
                <a:gd name="T59" fmla="*/ 7751 h 12291"/>
                <a:gd name="T60" fmla="*/ 506 w 7442"/>
                <a:gd name="T61" fmla="*/ 8595 h 12291"/>
                <a:gd name="T62" fmla="*/ 928 w 7442"/>
                <a:gd name="T63" fmla="*/ 9397 h 12291"/>
                <a:gd name="T64" fmla="*/ 1477 w 7442"/>
                <a:gd name="T65" fmla="*/ 10144 h 12291"/>
                <a:gd name="T66" fmla="*/ 1943 w 7442"/>
                <a:gd name="T67" fmla="*/ 10632 h 12291"/>
                <a:gd name="T68" fmla="*/ 2882 w 7442"/>
                <a:gd name="T69" fmla="*/ 11356 h 12291"/>
                <a:gd name="T70" fmla="*/ 3915 w 7442"/>
                <a:gd name="T71" fmla="*/ 11875 h 12291"/>
                <a:gd name="T72" fmla="*/ 5008 w 7442"/>
                <a:gd name="T73" fmla="*/ 12186 h 12291"/>
                <a:gd name="T74" fmla="*/ 6131 w 7442"/>
                <a:gd name="T75" fmla="*/ 12291 h 12291"/>
                <a:gd name="T76" fmla="*/ 7256 w 7442"/>
                <a:gd name="T77" fmla="*/ 12190 h 12291"/>
                <a:gd name="T78" fmla="*/ 7130 w 7442"/>
                <a:gd name="T79" fmla="*/ 12076 h 12291"/>
                <a:gd name="T80" fmla="*/ 6516 w 7442"/>
                <a:gd name="T81" fmla="*/ 11875 h 12291"/>
                <a:gd name="T82" fmla="*/ 5921 w 7442"/>
                <a:gd name="T83" fmla="*/ 11608 h 12291"/>
                <a:gd name="T84" fmla="*/ 5352 w 7442"/>
                <a:gd name="T85" fmla="*/ 11274 h 12291"/>
                <a:gd name="T86" fmla="*/ 4815 w 7442"/>
                <a:gd name="T87" fmla="*/ 10874 h 12291"/>
                <a:gd name="T88" fmla="*/ 4395 w 7442"/>
                <a:gd name="T89" fmla="*/ 10491 h 1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442" h="12291">
                  <a:moveTo>
                    <a:pt x="4395" y="10491"/>
                  </a:moveTo>
                  <a:lnTo>
                    <a:pt x="4284" y="10377"/>
                  </a:lnTo>
                  <a:lnTo>
                    <a:pt x="4072" y="10144"/>
                  </a:lnTo>
                  <a:lnTo>
                    <a:pt x="3876" y="9903"/>
                  </a:lnTo>
                  <a:lnTo>
                    <a:pt x="3693" y="9654"/>
                  </a:lnTo>
                  <a:lnTo>
                    <a:pt x="3525" y="9397"/>
                  </a:lnTo>
                  <a:lnTo>
                    <a:pt x="3369" y="9137"/>
                  </a:lnTo>
                  <a:lnTo>
                    <a:pt x="3229" y="8869"/>
                  </a:lnTo>
                  <a:lnTo>
                    <a:pt x="3103" y="8595"/>
                  </a:lnTo>
                  <a:lnTo>
                    <a:pt x="2990" y="8319"/>
                  </a:lnTo>
                  <a:lnTo>
                    <a:pt x="2891" y="8036"/>
                  </a:lnTo>
                  <a:lnTo>
                    <a:pt x="2807" y="7751"/>
                  </a:lnTo>
                  <a:lnTo>
                    <a:pt x="2737" y="7463"/>
                  </a:lnTo>
                  <a:lnTo>
                    <a:pt x="2681" y="7174"/>
                  </a:lnTo>
                  <a:lnTo>
                    <a:pt x="2637" y="6881"/>
                  </a:lnTo>
                  <a:lnTo>
                    <a:pt x="2610" y="6588"/>
                  </a:lnTo>
                  <a:lnTo>
                    <a:pt x="2596" y="6292"/>
                  </a:lnTo>
                  <a:lnTo>
                    <a:pt x="2596" y="5997"/>
                  </a:lnTo>
                  <a:lnTo>
                    <a:pt x="2610" y="5703"/>
                  </a:lnTo>
                  <a:lnTo>
                    <a:pt x="2637" y="5409"/>
                  </a:lnTo>
                  <a:lnTo>
                    <a:pt x="2681" y="5117"/>
                  </a:lnTo>
                  <a:lnTo>
                    <a:pt x="2737" y="4826"/>
                  </a:lnTo>
                  <a:lnTo>
                    <a:pt x="2807" y="4538"/>
                  </a:lnTo>
                  <a:lnTo>
                    <a:pt x="2891" y="4253"/>
                  </a:lnTo>
                  <a:lnTo>
                    <a:pt x="2990" y="3972"/>
                  </a:lnTo>
                  <a:lnTo>
                    <a:pt x="3103" y="3694"/>
                  </a:lnTo>
                  <a:lnTo>
                    <a:pt x="3229" y="3422"/>
                  </a:lnTo>
                  <a:lnTo>
                    <a:pt x="3369" y="3154"/>
                  </a:lnTo>
                  <a:lnTo>
                    <a:pt x="3525" y="2892"/>
                  </a:lnTo>
                  <a:lnTo>
                    <a:pt x="3693" y="2637"/>
                  </a:lnTo>
                  <a:lnTo>
                    <a:pt x="3876" y="2388"/>
                  </a:lnTo>
                  <a:lnTo>
                    <a:pt x="4072" y="2147"/>
                  </a:lnTo>
                  <a:lnTo>
                    <a:pt x="4284" y="1913"/>
                  </a:lnTo>
                  <a:lnTo>
                    <a:pt x="4395" y="1800"/>
                  </a:lnTo>
                  <a:lnTo>
                    <a:pt x="4477" y="1720"/>
                  </a:lnTo>
                  <a:lnTo>
                    <a:pt x="4644" y="1564"/>
                  </a:lnTo>
                  <a:lnTo>
                    <a:pt x="4815" y="1416"/>
                  </a:lnTo>
                  <a:lnTo>
                    <a:pt x="4991" y="1275"/>
                  </a:lnTo>
                  <a:lnTo>
                    <a:pt x="5169" y="1142"/>
                  </a:lnTo>
                  <a:lnTo>
                    <a:pt x="5352" y="1017"/>
                  </a:lnTo>
                  <a:lnTo>
                    <a:pt x="5540" y="897"/>
                  </a:lnTo>
                  <a:lnTo>
                    <a:pt x="5728" y="786"/>
                  </a:lnTo>
                  <a:lnTo>
                    <a:pt x="5921" y="683"/>
                  </a:lnTo>
                  <a:lnTo>
                    <a:pt x="6117" y="586"/>
                  </a:lnTo>
                  <a:lnTo>
                    <a:pt x="6314" y="497"/>
                  </a:lnTo>
                  <a:lnTo>
                    <a:pt x="6516" y="415"/>
                  </a:lnTo>
                  <a:lnTo>
                    <a:pt x="6718" y="341"/>
                  </a:lnTo>
                  <a:lnTo>
                    <a:pt x="6922" y="274"/>
                  </a:lnTo>
                  <a:lnTo>
                    <a:pt x="7130" y="213"/>
                  </a:lnTo>
                  <a:lnTo>
                    <a:pt x="7337" y="161"/>
                  </a:lnTo>
                  <a:lnTo>
                    <a:pt x="7442" y="138"/>
                  </a:lnTo>
                  <a:lnTo>
                    <a:pt x="7256" y="101"/>
                  </a:lnTo>
                  <a:lnTo>
                    <a:pt x="6883" y="43"/>
                  </a:lnTo>
                  <a:lnTo>
                    <a:pt x="6509" y="10"/>
                  </a:lnTo>
                  <a:lnTo>
                    <a:pt x="6131" y="0"/>
                  </a:lnTo>
                  <a:lnTo>
                    <a:pt x="5756" y="12"/>
                  </a:lnTo>
                  <a:lnTo>
                    <a:pt x="5381" y="46"/>
                  </a:lnTo>
                  <a:lnTo>
                    <a:pt x="5008" y="105"/>
                  </a:lnTo>
                  <a:lnTo>
                    <a:pt x="4638" y="186"/>
                  </a:lnTo>
                  <a:lnTo>
                    <a:pt x="4274" y="289"/>
                  </a:lnTo>
                  <a:lnTo>
                    <a:pt x="3915" y="416"/>
                  </a:lnTo>
                  <a:lnTo>
                    <a:pt x="3562" y="566"/>
                  </a:lnTo>
                  <a:lnTo>
                    <a:pt x="3218" y="739"/>
                  </a:lnTo>
                  <a:lnTo>
                    <a:pt x="2882" y="935"/>
                  </a:lnTo>
                  <a:lnTo>
                    <a:pt x="2558" y="1152"/>
                  </a:lnTo>
                  <a:lnTo>
                    <a:pt x="2244" y="1394"/>
                  </a:lnTo>
                  <a:lnTo>
                    <a:pt x="1943" y="1658"/>
                  </a:lnTo>
                  <a:lnTo>
                    <a:pt x="1799" y="1800"/>
                  </a:lnTo>
                  <a:lnTo>
                    <a:pt x="1687" y="1913"/>
                  </a:lnTo>
                  <a:lnTo>
                    <a:pt x="1477" y="2147"/>
                  </a:lnTo>
                  <a:lnTo>
                    <a:pt x="1279" y="2388"/>
                  </a:lnTo>
                  <a:lnTo>
                    <a:pt x="1096" y="2637"/>
                  </a:lnTo>
                  <a:lnTo>
                    <a:pt x="928" y="2892"/>
                  </a:lnTo>
                  <a:lnTo>
                    <a:pt x="774" y="3154"/>
                  </a:lnTo>
                  <a:lnTo>
                    <a:pt x="633" y="3422"/>
                  </a:lnTo>
                  <a:lnTo>
                    <a:pt x="506" y="3694"/>
                  </a:lnTo>
                  <a:lnTo>
                    <a:pt x="394" y="3972"/>
                  </a:lnTo>
                  <a:lnTo>
                    <a:pt x="296" y="4253"/>
                  </a:lnTo>
                  <a:lnTo>
                    <a:pt x="211" y="4538"/>
                  </a:lnTo>
                  <a:lnTo>
                    <a:pt x="140" y="4826"/>
                  </a:lnTo>
                  <a:lnTo>
                    <a:pt x="84" y="5117"/>
                  </a:lnTo>
                  <a:lnTo>
                    <a:pt x="42" y="5409"/>
                  </a:lnTo>
                  <a:lnTo>
                    <a:pt x="15" y="5703"/>
                  </a:lnTo>
                  <a:lnTo>
                    <a:pt x="0" y="5997"/>
                  </a:lnTo>
                  <a:lnTo>
                    <a:pt x="0" y="6292"/>
                  </a:lnTo>
                  <a:lnTo>
                    <a:pt x="15" y="6588"/>
                  </a:lnTo>
                  <a:lnTo>
                    <a:pt x="42" y="6881"/>
                  </a:lnTo>
                  <a:lnTo>
                    <a:pt x="84" y="7174"/>
                  </a:lnTo>
                  <a:lnTo>
                    <a:pt x="140" y="7463"/>
                  </a:lnTo>
                  <a:lnTo>
                    <a:pt x="211" y="7751"/>
                  </a:lnTo>
                  <a:lnTo>
                    <a:pt x="296" y="8036"/>
                  </a:lnTo>
                  <a:lnTo>
                    <a:pt x="394" y="8319"/>
                  </a:lnTo>
                  <a:lnTo>
                    <a:pt x="506" y="8595"/>
                  </a:lnTo>
                  <a:lnTo>
                    <a:pt x="633" y="8869"/>
                  </a:lnTo>
                  <a:lnTo>
                    <a:pt x="774" y="9137"/>
                  </a:lnTo>
                  <a:lnTo>
                    <a:pt x="928" y="9397"/>
                  </a:lnTo>
                  <a:lnTo>
                    <a:pt x="1096" y="9654"/>
                  </a:lnTo>
                  <a:lnTo>
                    <a:pt x="1279" y="9903"/>
                  </a:lnTo>
                  <a:lnTo>
                    <a:pt x="1477" y="10144"/>
                  </a:lnTo>
                  <a:lnTo>
                    <a:pt x="1687" y="10377"/>
                  </a:lnTo>
                  <a:lnTo>
                    <a:pt x="1799" y="10491"/>
                  </a:lnTo>
                  <a:lnTo>
                    <a:pt x="1943" y="10632"/>
                  </a:lnTo>
                  <a:lnTo>
                    <a:pt x="2244" y="10897"/>
                  </a:lnTo>
                  <a:lnTo>
                    <a:pt x="2558" y="11137"/>
                  </a:lnTo>
                  <a:lnTo>
                    <a:pt x="2882" y="11356"/>
                  </a:lnTo>
                  <a:lnTo>
                    <a:pt x="3218" y="11552"/>
                  </a:lnTo>
                  <a:lnTo>
                    <a:pt x="3562" y="11725"/>
                  </a:lnTo>
                  <a:lnTo>
                    <a:pt x="3915" y="11875"/>
                  </a:lnTo>
                  <a:lnTo>
                    <a:pt x="4274" y="12001"/>
                  </a:lnTo>
                  <a:lnTo>
                    <a:pt x="4638" y="12105"/>
                  </a:lnTo>
                  <a:lnTo>
                    <a:pt x="5008" y="12186"/>
                  </a:lnTo>
                  <a:lnTo>
                    <a:pt x="5381" y="12243"/>
                  </a:lnTo>
                  <a:lnTo>
                    <a:pt x="5756" y="12279"/>
                  </a:lnTo>
                  <a:lnTo>
                    <a:pt x="6131" y="12291"/>
                  </a:lnTo>
                  <a:lnTo>
                    <a:pt x="6509" y="12281"/>
                  </a:lnTo>
                  <a:lnTo>
                    <a:pt x="6883" y="12246"/>
                  </a:lnTo>
                  <a:lnTo>
                    <a:pt x="7256" y="12190"/>
                  </a:lnTo>
                  <a:lnTo>
                    <a:pt x="7442" y="12153"/>
                  </a:lnTo>
                  <a:lnTo>
                    <a:pt x="7337" y="12130"/>
                  </a:lnTo>
                  <a:lnTo>
                    <a:pt x="7130" y="12076"/>
                  </a:lnTo>
                  <a:lnTo>
                    <a:pt x="6922" y="12017"/>
                  </a:lnTo>
                  <a:lnTo>
                    <a:pt x="6718" y="11950"/>
                  </a:lnTo>
                  <a:lnTo>
                    <a:pt x="6516" y="11875"/>
                  </a:lnTo>
                  <a:lnTo>
                    <a:pt x="6314" y="11794"/>
                  </a:lnTo>
                  <a:lnTo>
                    <a:pt x="6117" y="11705"/>
                  </a:lnTo>
                  <a:lnTo>
                    <a:pt x="5921" y="11608"/>
                  </a:lnTo>
                  <a:lnTo>
                    <a:pt x="5728" y="11505"/>
                  </a:lnTo>
                  <a:lnTo>
                    <a:pt x="5540" y="11392"/>
                  </a:lnTo>
                  <a:lnTo>
                    <a:pt x="5352" y="11274"/>
                  </a:lnTo>
                  <a:lnTo>
                    <a:pt x="5169" y="11149"/>
                  </a:lnTo>
                  <a:lnTo>
                    <a:pt x="4991" y="11015"/>
                  </a:lnTo>
                  <a:lnTo>
                    <a:pt x="4815" y="10874"/>
                  </a:lnTo>
                  <a:lnTo>
                    <a:pt x="4644" y="10727"/>
                  </a:lnTo>
                  <a:lnTo>
                    <a:pt x="4477" y="10571"/>
                  </a:lnTo>
                  <a:lnTo>
                    <a:pt x="4395" y="104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792" y="112"/>
              <a:ext cx="2092" cy="2092"/>
            </a:xfrm>
            <a:custGeom>
              <a:avLst/>
              <a:gdLst>
                <a:gd name="T0" fmla="*/ 6277 w 6277"/>
                <a:gd name="T1" fmla="*/ 3 h 6277"/>
                <a:gd name="T2" fmla="*/ 6255 w 6277"/>
                <a:gd name="T3" fmla="*/ 470 h 6277"/>
                <a:gd name="T4" fmla="*/ 6176 w 6277"/>
                <a:gd name="T5" fmla="*/ 1080 h 6277"/>
                <a:gd name="T6" fmla="*/ 6037 w 6277"/>
                <a:gd name="T7" fmla="*/ 1676 h 6277"/>
                <a:gd name="T8" fmla="*/ 5843 w 6277"/>
                <a:gd name="T9" fmla="*/ 2254 h 6277"/>
                <a:gd name="T10" fmla="*/ 5594 w 6277"/>
                <a:gd name="T11" fmla="*/ 2810 h 6277"/>
                <a:gd name="T12" fmla="*/ 5291 w 6277"/>
                <a:gd name="T13" fmla="*/ 3340 h 6277"/>
                <a:gd name="T14" fmla="*/ 4937 w 6277"/>
                <a:gd name="T15" fmla="*/ 3841 h 6277"/>
                <a:gd name="T16" fmla="*/ 4531 w 6277"/>
                <a:gd name="T17" fmla="*/ 4311 h 6277"/>
                <a:gd name="T18" fmla="*/ 4311 w 6277"/>
                <a:gd name="T19" fmla="*/ 4531 h 6277"/>
                <a:gd name="T20" fmla="*/ 3841 w 6277"/>
                <a:gd name="T21" fmla="*/ 4937 h 6277"/>
                <a:gd name="T22" fmla="*/ 3340 w 6277"/>
                <a:gd name="T23" fmla="*/ 5291 h 6277"/>
                <a:gd name="T24" fmla="*/ 2810 w 6277"/>
                <a:gd name="T25" fmla="*/ 5594 h 6277"/>
                <a:gd name="T26" fmla="*/ 2254 w 6277"/>
                <a:gd name="T27" fmla="*/ 5843 h 6277"/>
                <a:gd name="T28" fmla="*/ 1676 w 6277"/>
                <a:gd name="T29" fmla="*/ 6037 h 6277"/>
                <a:gd name="T30" fmla="*/ 1080 w 6277"/>
                <a:gd name="T31" fmla="*/ 6176 h 6277"/>
                <a:gd name="T32" fmla="*/ 468 w 6277"/>
                <a:gd name="T33" fmla="*/ 6255 h 6277"/>
                <a:gd name="T34" fmla="*/ 1 w 6277"/>
                <a:gd name="T35" fmla="*/ 6277 h 6277"/>
                <a:gd name="T36" fmla="*/ 0 w 6277"/>
                <a:gd name="T37" fmla="*/ 6088 h 6277"/>
                <a:gd name="T38" fmla="*/ 151 w 6277"/>
                <a:gd name="T39" fmla="*/ 5898 h 6277"/>
                <a:gd name="T40" fmla="*/ 732 w 6277"/>
                <a:gd name="T41" fmla="*/ 5849 h 6277"/>
                <a:gd name="T42" fmla="*/ 1299 w 6277"/>
                <a:gd name="T43" fmla="*/ 5746 h 6277"/>
                <a:gd name="T44" fmla="*/ 1851 w 6277"/>
                <a:gd name="T45" fmla="*/ 5590 h 6277"/>
                <a:gd name="T46" fmla="*/ 2384 w 6277"/>
                <a:gd name="T47" fmla="*/ 5381 h 6277"/>
                <a:gd name="T48" fmla="*/ 2893 w 6277"/>
                <a:gd name="T49" fmla="*/ 5121 h 6277"/>
                <a:gd name="T50" fmla="*/ 3379 w 6277"/>
                <a:gd name="T51" fmla="*/ 4812 h 6277"/>
                <a:gd name="T52" fmla="*/ 3834 w 6277"/>
                <a:gd name="T53" fmla="*/ 4455 h 6277"/>
                <a:gd name="T54" fmla="*/ 4155 w 6277"/>
                <a:gd name="T55" fmla="*/ 4155 h 6277"/>
                <a:gd name="T56" fmla="*/ 4455 w 6277"/>
                <a:gd name="T57" fmla="*/ 3834 h 6277"/>
                <a:gd name="T58" fmla="*/ 4812 w 6277"/>
                <a:gd name="T59" fmla="*/ 3379 h 6277"/>
                <a:gd name="T60" fmla="*/ 5121 w 6277"/>
                <a:gd name="T61" fmla="*/ 2893 h 6277"/>
                <a:gd name="T62" fmla="*/ 5381 w 6277"/>
                <a:gd name="T63" fmla="*/ 2384 h 6277"/>
                <a:gd name="T64" fmla="*/ 5590 w 6277"/>
                <a:gd name="T65" fmla="*/ 1851 h 6277"/>
                <a:gd name="T66" fmla="*/ 5746 w 6277"/>
                <a:gd name="T67" fmla="*/ 1299 h 6277"/>
                <a:gd name="T68" fmla="*/ 5849 w 6277"/>
                <a:gd name="T69" fmla="*/ 732 h 6277"/>
                <a:gd name="T70" fmla="*/ 5898 w 6277"/>
                <a:gd name="T71" fmla="*/ 151 h 6277"/>
                <a:gd name="T72" fmla="*/ 6088 w 6277"/>
                <a:gd name="T73" fmla="*/ 0 h 6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77" h="6277">
                  <a:moveTo>
                    <a:pt x="6277" y="1"/>
                  </a:moveTo>
                  <a:lnTo>
                    <a:pt x="6277" y="3"/>
                  </a:lnTo>
                  <a:lnTo>
                    <a:pt x="6274" y="158"/>
                  </a:lnTo>
                  <a:lnTo>
                    <a:pt x="6255" y="470"/>
                  </a:lnTo>
                  <a:lnTo>
                    <a:pt x="6223" y="776"/>
                  </a:lnTo>
                  <a:lnTo>
                    <a:pt x="6176" y="1080"/>
                  </a:lnTo>
                  <a:lnTo>
                    <a:pt x="6114" y="1381"/>
                  </a:lnTo>
                  <a:lnTo>
                    <a:pt x="6037" y="1676"/>
                  </a:lnTo>
                  <a:lnTo>
                    <a:pt x="5948" y="1967"/>
                  </a:lnTo>
                  <a:lnTo>
                    <a:pt x="5843" y="2254"/>
                  </a:lnTo>
                  <a:lnTo>
                    <a:pt x="5726" y="2535"/>
                  </a:lnTo>
                  <a:lnTo>
                    <a:pt x="5594" y="2810"/>
                  </a:lnTo>
                  <a:lnTo>
                    <a:pt x="5450" y="3078"/>
                  </a:lnTo>
                  <a:lnTo>
                    <a:pt x="5291" y="3340"/>
                  </a:lnTo>
                  <a:lnTo>
                    <a:pt x="5120" y="3595"/>
                  </a:lnTo>
                  <a:lnTo>
                    <a:pt x="4937" y="3841"/>
                  </a:lnTo>
                  <a:lnTo>
                    <a:pt x="4740" y="4080"/>
                  </a:lnTo>
                  <a:lnTo>
                    <a:pt x="4531" y="4311"/>
                  </a:lnTo>
                  <a:lnTo>
                    <a:pt x="4421" y="4421"/>
                  </a:lnTo>
                  <a:lnTo>
                    <a:pt x="4311" y="4531"/>
                  </a:lnTo>
                  <a:lnTo>
                    <a:pt x="4080" y="4740"/>
                  </a:lnTo>
                  <a:lnTo>
                    <a:pt x="3841" y="4937"/>
                  </a:lnTo>
                  <a:lnTo>
                    <a:pt x="3593" y="5121"/>
                  </a:lnTo>
                  <a:lnTo>
                    <a:pt x="3340" y="5291"/>
                  </a:lnTo>
                  <a:lnTo>
                    <a:pt x="3078" y="5450"/>
                  </a:lnTo>
                  <a:lnTo>
                    <a:pt x="2810" y="5594"/>
                  </a:lnTo>
                  <a:lnTo>
                    <a:pt x="2535" y="5726"/>
                  </a:lnTo>
                  <a:lnTo>
                    <a:pt x="2254" y="5843"/>
                  </a:lnTo>
                  <a:lnTo>
                    <a:pt x="1967" y="5948"/>
                  </a:lnTo>
                  <a:lnTo>
                    <a:pt x="1676" y="6037"/>
                  </a:lnTo>
                  <a:lnTo>
                    <a:pt x="1381" y="6114"/>
                  </a:lnTo>
                  <a:lnTo>
                    <a:pt x="1080" y="6176"/>
                  </a:lnTo>
                  <a:lnTo>
                    <a:pt x="776" y="6223"/>
                  </a:lnTo>
                  <a:lnTo>
                    <a:pt x="468" y="6255"/>
                  </a:lnTo>
                  <a:lnTo>
                    <a:pt x="158" y="6274"/>
                  </a:lnTo>
                  <a:lnTo>
                    <a:pt x="1" y="6277"/>
                  </a:lnTo>
                  <a:lnTo>
                    <a:pt x="1" y="6277"/>
                  </a:lnTo>
                  <a:lnTo>
                    <a:pt x="0" y="6088"/>
                  </a:lnTo>
                  <a:lnTo>
                    <a:pt x="6" y="5901"/>
                  </a:lnTo>
                  <a:lnTo>
                    <a:pt x="151" y="5898"/>
                  </a:lnTo>
                  <a:lnTo>
                    <a:pt x="444" y="5880"/>
                  </a:lnTo>
                  <a:lnTo>
                    <a:pt x="732" y="5849"/>
                  </a:lnTo>
                  <a:lnTo>
                    <a:pt x="1018" y="5804"/>
                  </a:lnTo>
                  <a:lnTo>
                    <a:pt x="1299" y="5746"/>
                  </a:lnTo>
                  <a:lnTo>
                    <a:pt x="1577" y="5674"/>
                  </a:lnTo>
                  <a:lnTo>
                    <a:pt x="1851" y="5590"/>
                  </a:lnTo>
                  <a:lnTo>
                    <a:pt x="2120" y="5492"/>
                  </a:lnTo>
                  <a:lnTo>
                    <a:pt x="2384" y="5381"/>
                  </a:lnTo>
                  <a:lnTo>
                    <a:pt x="2641" y="5258"/>
                  </a:lnTo>
                  <a:lnTo>
                    <a:pt x="2893" y="5121"/>
                  </a:lnTo>
                  <a:lnTo>
                    <a:pt x="3140" y="4973"/>
                  </a:lnTo>
                  <a:lnTo>
                    <a:pt x="3379" y="4812"/>
                  </a:lnTo>
                  <a:lnTo>
                    <a:pt x="3611" y="4639"/>
                  </a:lnTo>
                  <a:lnTo>
                    <a:pt x="3834" y="4455"/>
                  </a:lnTo>
                  <a:lnTo>
                    <a:pt x="4051" y="4259"/>
                  </a:lnTo>
                  <a:lnTo>
                    <a:pt x="4155" y="4155"/>
                  </a:lnTo>
                  <a:lnTo>
                    <a:pt x="4259" y="4051"/>
                  </a:lnTo>
                  <a:lnTo>
                    <a:pt x="4455" y="3834"/>
                  </a:lnTo>
                  <a:lnTo>
                    <a:pt x="4639" y="3611"/>
                  </a:lnTo>
                  <a:lnTo>
                    <a:pt x="4812" y="3379"/>
                  </a:lnTo>
                  <a:lnTo>
                    <a:pt x="4973" y="3140"/>
                  </a:lnTo>
                  <a:lnTo>
                    <a:pt x="5121" y="2893"/>
                  </a:lnTo>
                  <a:lnTo>
                    <a:pt x="5258" y="2641"/>
                  </a:lnTo>
                  <a:lnTo>
                    <a:pt x="5381" y="2384"/>
                  </a:lnTo>
                  <a:lnTo>
                    <a:pt x="5492" y="2120"/>
                  </a:lnTo>
                  <a:lnTo>
                    <a:pt x="5590" y="1851"/>
                  </a:lnTo>
                  <a:lnTo>
                    <a:pt x="5674" y="1577"/>
                  </a:lnTo>
                  <a:lnTo>
                    <a:pt x="5746" y="1299"/>
                  </a:lnTo>
                  <a:lnTo>
                    <a:pt x="5804" y="1018"/>
                  </a:lnTo>
                  <a:lnTo>
                    <a:pt x="5849" y="732"/>
                  </a:lnTo>
                  <a:lnTo>
                    <a:pt x="5880" y="444"/>
                  </a:lnTo>
                  <a:lnTo>
                    <a:pt x="5898" y="151"/>
                  </a:lnTo>
                  <a:lnTo>
                    <a:pt x="5899" y="4"/>
                  </a:lnTo>
                  <a:lnTo>
                    <a:pt x="6088" y="0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3797" y="2117"/>
              <a:ext cx="2092" cy="2092"/>
            </a:xfrm>
            <a:custGeom>
              <a:avLst/>
              <a:gdLst>
                <a:gd name="T0" fmla="*/ 6124 w 6277"/>
                <a:gd name="T1" fmla="*/ 379 h 6277"/>
                <a:gd name="T2" fmla="*/ 5544 w 6277"/>
                <a:gd name="T3" fmla="*/ 427 h 6277"/>
                <a:gd name="T4" fmla="*/ 4976 w 6277"/>
                <a:gd name="T5" fmla="*/ 529 h 6277"/>
                <a:gd name="T6" fmla="*/ 4425 w 6277"/>
                <a:gd name="T7" fmla="*/ 686 h 6277"/>
                <a:gd name="T8" fmla="*/ 3892 w 6277"/>
                <a:gd name="T9" fmla="*/ 895 h 6277"/>
                <a:gd name="T10" fmla="*/ 3382 w 6277"/>
                <a:gd name="T11" fmla="*/ 1154 h 6277"/>
                <a:gd name="T12" fmla="*/ 2898 w 6277"/>
                <a:gd name="T13" fmla="*/ 1464 h 6277"/>
                <a:gd name="T14" fmla="*/ 2442 w 6277"/>
                <a:gd name="T15" fmla="*/ 1821 h 6277"/>
                <a:gd name="T16" fmla="*/ 2120 w 6277"/>
                <a:gd name="T17" fmla="*/ 2120 h 6277"/>
                <a:gd name="T18" fmla="*/ 1821 w 6277"/>
                <a:gd name="T19" fmla="*/ 2442 h 6277"/>
                <a:gd name="T20" fmla="*/ 1464 w 6277"/>
                <a:gd name="T21" fmla="*/ 2898 h 6277"/>
                <a:gd name="T22" fmla="*/ 1154 w 6277"/>
                <a:gd name="T23" fmla="*/ 3382 h 6277"/>
                <a:gd name="T24" fmla="*/ 895 w 6277"/>
                <a:gd name="T25" fmla="*/ 3892 h 6277"/>
                <a:gd name="T26" fmla="*/ 686 w 6277"/>
                <a:gd name="T27" fmla="*/ 4425 h 6277"/>
                <a:gd name="T28" fmla="*/ 529 w 6277"/>
                <a:gd name="T29" fmla="*/ 4976 h 6277"/>
                <a:gd name="T30" fmla="*/ 427 w 6277"/>
                <a:gd name="T31" fmla="*/ 5544 h 6277"/>
                <a:gd name="T32" fmla="*/ 379 w 6277"/>
                <a:gd name="T33" fmla="*/ 6124 h 6277"/>
                <a:gd name="T34" fmla="*/ 188 w 6277"/>
                <a:gd name="T35" fmla="*/ 6277 h 6277"/>
                <a:gd name="T36" fmla="*/ 0 w 6277"/>
                <a:gd name="T37" fmla="*/ 6274 h 6277"/>
                <a:gd name="T38" fmla="*/ 21 w 6277"/>
                <a:gd name="T39" fmla="*/ 5807 h 6277"/>
                <a:gd name="T40" fmla="*/ 100 w 6277"/>
                <a:gd name="T41" fmla="*/ 5195 h 6277"/>
                <a:gd name="T42" fmla="*/ 238 w 6277"/>
                <a:gd name="T43" fmla="*/ 4599 h 6277"/>
                <a:gd name="T44" fmla="*/ 432 w 6277"/>
                <a:gd name="T45" fmla="*/ 4021 h 6277"/>
                <a:gd name="T46" fmla="*/ 682 w 6277"/>
                <a:gd name="T47" fmla="*/ 3466 h 6277"/>
                <a:gd name="T48" fmla="*/ 984 w 6277"/>
                <a:gd name="T49" fmla="*/ 2936 h 6277"/>
                <a:gd name="T50" fmla="*/ 1338 w 6277"/>
                <a:gd name="T51" fmla="*/ 2434 h 6277"/>
                <a:gd name="T52" fmla="*/ 1744 w 6277"/>
                <a:gd name="T53" fmla="*/ 1966 h 6277"/>
                <a:gd name="T54" fmla="*/ 1966 w 6277"/>
                <a:gd name="T55" fmla="*/ 1744 h 6277"/>
                <a:gd name="T56" fmla="*/ 2434 w 6277"/>
                <a:gd name="T57" fmla="*/ 1338 h 6277"/>
                <a:gd name="T58" fmla="*/ 2936 w 6277"/>
                <a:gd name="T59" fmla="*/ 984 h 6277"/>
                <a:gd name="T60" fmla="*/ 3467 w 6277"/>
                <a:gd name="T61" fmla="*/ 682 h 6277"/>
                <a:gd name="T62" fmla="*/ 4021 w 6277"/>
                <a:gd name="T63" fmla="*/ 432 h 6277"/>
                <a:gd name="T64" fmla="*/ 4599 w 6277"/>
                <a:gd name="T65" fmla="*/ 238 h 6277"/>
                <a:gd name="T66" fmla="*/ 5195 w 6277"/>
                <a:gd name="T67" fmla="*/ 100 h 6277"/>
                <a:gd name="T68" fmla="*/ 5807 w 6277"/>
                <a:gd name="T69" fmla="*/ 21 h 6277"/>
                <a:gd name="T70" fmla="*/ 6274 w 6277"/>
                <a:gd name="T71" fmla="*/ 0 h 6277"/>
                <a:gd name="T72" fmla="*/ 6277 w 6277"/>
                <a:gd name="T73" fmla="*/ 188 h 6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77" h="6277">
                  <a:moveTo>
                    <a:pt x="6271" y="376"/>
                  </a:moveTo>
                  <a:lnTo>
                    <a:pt x="6124" y="379"/>
                  </a:lnTo>
                  <a:lnTo>
                    <a:pt x="5833" y="396"/>
                  </a:lnTo>
                  <a:lnTo>
                    <a:pt x="5544" y="427"/>
                  </a:lnTo>
                  <a:lnTo>
                    <a:pt x="5259" y="471"/>
                  </a:lnTo>
                  <a:lnTo>
                    <a:pt x="4976" y="529"/>
                  </a:lnTo>
                  <a:lnTo>
                    <a:pt x="4698" y="601"/>
                  </a:lnTo>
                  <a:lnTo>
                    <a:pt x="4425" y="686"/>
                  </a:lnTo>
                  <a:lnTo>
                    <a:pt x="4155" y="784"/>
                  </a:lnTo>
                  <a:lnTo>
                    <a:pt x="3892" y="895"/>
                  </a:lnTo>
                  <a:lnTo>
                    <a:pt x="3634" y="1019"/>
                  </a:lnTo>
                  <a:lnTo>
                    <a:pt x="3382" y="1154"/>
                  </a:lnTo>
                  <a:lnTo>
                    <a:pt x="3137" y="1302"/>
                  </a:lnTo>
                  <a:lnTo>
                    <a:pt x="2898" y="1464"/>
                  </a:lnTo>
                  <a:lnTo>
                    <a:pt x="2666" y="1636"/>
                  </a:lnTo>
                  <a:lnTo>
                    <a:pt x="2442" y="1821"/>
                  </a:lnTo>
                  <a:lnTo>
                    <a:pt x="2226" y="2017"/>
                  </a:lnTo>
                  <a:lnTo>
                    <a:pt x="2120" y="2120"/>
                  </a:lnTo>
                  <a:lnTo>
                    <a:pt x="2018" y="2226"/>
                  </a:lnTo>
                  <a:lnTo>
                    <a:pt x="1821" y="2442"/>
                  </a:lnTo>
                  <a:lnTo>
                    <a:pt x="1636" y="2666"/>
                  </a:lnTo>
                  <a:lnTo>
                    <a:pt x="1464" y="2898"/>
                  </a:lnTo>
                  <a:lnTo>
                    <a:pt x="1302" y="3136"/>
                  </a:lnTo>
                  <a:lnTo>
                    <a:pt x="1154" y="3382"/>
                  </a:lnTo>
                  <a:lnTo>
                    <a:pt x="1019" y="3634"/>
                  </a:lnTo>
                  <a:lnTo>
                    <a:pt x="895" y="3892"/>
                  </a:lnTo>
                  <a:lnTo>
                    <a:pt x="784" y="4155"/>
                  </a:lnTo>
                  <a:lnTo>
                    <a:pt x="686" y="4425"/>
                  </a:lnTo>
                  <a:lnTo>
                    <a:pt x="601" y="4698"/>
                  </a:lnTo>
                  <a:lnTo>
                    <a:pt x="529" y="4976"/>
                  </a:lnTo>
                  <a:lnTo>
                    <a:pt x="471" y="5259"/>
                  </a:lnTo>
                  <a:lnTo>
                    <a:pt x="427" y="5544"/>
                  </a:lnTo>
                  <a:lnTo>
                    <a:pt x="396" y="5833"/>
                  </a:lnTo>
                  <a:lnTo>
                    <a:pt x="379" y="6124"/>
                  </a:lnTo>
                  <a:lnTo>
                    <a:pt x="376" y="6271"/>
                  </a:lnTo>
                  <a:lnTo>
                    <a:pt x="188" y="6277"/>
                  </a:lnTo>
                  <a:lnTo>
                    <a:pt x="0" y="6274"/>
                  </a:lnTo>
                  <a:lnTo>
                    <a:pt x="0" y="6274"/>
                  </a:lnTo>
                  <a:lnTo>
                    <a:pt x="2" y="6118"/>
                  </a:lnTo>
                  <a:lnTo>
                    <a:pt x="21" y="5807"/>
                  </a:lnTo>
                  <a:lnTo>
                    <a:pt x="54" y="5499"/>
                  </a:lnTo>
                  <a:lnTo>
                    <a:pt x="100" y="5195"/>
                  </a:lnTo>
                  <a:lnTo>
                    <a:pt x="162" y="4896"/>
                  </a:lnTo>
                  <a:lnTo>
                    <a:pt x="238" y="4599"/>
                  </a:lnTo>
                  <a:lnTo>
                    <a:pt x="329" y="4308"/>
                  </a:lnTo>
                  <a:lnTo>
                    <a:pt x="432" y="4021"/>
                  </a:lnTo>
                  <a:lnTo>
                    <a:pt x="551" y="3741"/>
                  </a:lnTo>
                  <a:lnTo>
                    <a:pt x="682" y="3466"/>
                  </a:lnTo>
                  <a:lnTo>
                    <a:pt x="826" y="3198"/>
                  </a:lnTo>
                  <a:lnTo>
                    <a:pt x="984" y="2936"/>
                  </a:lnTo>
                  <a:lnTo>
                    <a:pt x="1155" y="2682"/>
                  </a:lnTo>
                  <a:lnTo>
                    <a:pt x="1338" y="2434"/>
                  </a:lnTo>
                  <a:lnTo>
                    <a:pt x="1536" y="2197"/>
                  </a:lnTo>
                  <a:lnTo>
                    <a:pt x="1744" y="1966"/>
                  </a:lnTo>
                  <a:lnTo>
                    <a:pt x="1854" y="1854"/>
                  </a:lnTo>
                  <a:lnTo>
                    <a:pt x="1966" y="1744"/>
                  </a:lnTo>
                  <a:lnTo>
                    <a:pt x="2197" y="1536"/>
                  </a:lnTo>
                  <a:lnTo>
                    <a:pt x="2434" y="1338"/>
                  </a:lnTo>
                  <a:lnTo>
                    <a:pt x="2682" y="1155"/>
                  </a:lnTo>
                  <a:lnTo>
                    <a:pt x="2936" y="984"/>
                  </a:lnTo>
                  <a:lnTo>
                    <a:pt x="3198" y="826"/>
                  </a:lnTo>
                  <a:lnTo>
                    <a:pt x="3467" y="682"/>
                  </a:lnTo>
                  <a:lnTo>
                    <a:pt x="3741" y="551"/>
                  </a:lnTo>
                  <a:lnTo>
                    <a:pt x="4021" y="432"/>
                  </a:lnTo>
                  <a:lnTo>
                    <a:pt x="4308" y="329"/>
                  </a:lnTo>
                  <a:lnTo>
                    <a:pt x="4599" y="238"/>
                  </a:lnTo>
                  <a:lnTo>
                    <a:pt x="4896" y="162"/>
                  </a:lnTo>
                  <a:lnTo>
                    <a:pt x="5195" y="100"/>
                  </a:lnTo>
                  <a:lnTo>
                    <a:pt x="5499" y="52"/>
                  </a:lnTo>
                  <a:lnTo>
                    <a:pt x="5807" y="21"/>
                  </a:lnTo>
                  <a:lnTo>
                    <a:pt x="6117" y="2"/>
                  </a:lnTo>
                  <a:lnTo>
                    <a:pt x="6274" y="0"/>
                  </a:lnTo>
                  <a:lnTo>
                    <a:pt x="6274" y="0"/>
                  </a:lnTo>
                  <a:lnTo>
                    <a:pt x="6277" y="188"/>
                  </a:lnTo>
                  <a:lnTo>
                    <a:pt x="6271" y="37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5460" y="1980"/>
              <a:ext cx="219" cy="464"/>
            </a:xfrm>
            <a:custGeom>
              <a:avLst/>
              <a:gdLst>
                <a:gd name="T0" fmla="*/ 315 w 655"/>
                <a:gd name="T1" fmla="*/ 1393 h 1393"/>
                <a:gd name="T2" fmla="*/ 285 w 655"/>
                <a:gd name="T3" fmla="*/ 1391 h 1393"/>
                <a:gd name="T4" fmla="*/ 226 w 655"/>
                <a:gd name="T5" fmla="*/ 1371 h 1393"/>
                <a:gd name="T6" fmla="*/ 200 w 655"/>
                <a:gd name="T7" fmla="*/ 1352 h 1393"/>
                <a:gd name="T8" fmla="*/ 184 w 655"/>
                <a:gd name="T9" fmla="*/ 1341 h 1393"/>
                <a:gd name="T10" fmla="*/ 161 w 655"/>
                <a:gd name="T11" fmla="*/ 1312 h 1393"/>
                <a:gd name="T12" fmla="*/ 142 w 655"/>
                <a:gd name="T13" fmla="*/ 1280 h 1393"/>
                <a:gd name="T14" fmla="*/ 131 w 655"/>
                <a:gd name="T15" fmla="*/ 1246 h 1393"/>
                <a:gd name="T16" fmla="*/ 126 w 655"/>
                <a:gd name="T17" fmla="*/ 1210 h 1393"/>
                <a:gd name="T18" fmla="*/ 129 w 655"/>
                <a:gd name="T19" fmla="*/ 1174 h 1393"/>
                <a:gd name="T20" fmla="*/ 138 w 655"/>
                <a:gd name="T21" fmla="*/ 1138 h 1393"/>
                <a:gd name="T22" fmla="*/ 155 w 655"/>
                <a:gd name="T23" fmla="*/ 1105 h 1393"/>
                <a:gd name="T24" fmla="*/ 167 w 655"/>
                <a:gd name="T25" fmla="*/ 1089 h 1393"/>
                <a:gd name="T26" fmla="*/ 199 w 655"/>
                <a:gd name="T27" fmla="*/ 1044 h 1393"/>
                <a:gd name="T28" fmla="*/ 246 w 655"/>
                <a:gd name="T29" fmla="*/ 949 h 1393"/>
                <a:gd name="T30" fmla="*/ 273 w 655"/>
                <a:gd name="T31" fmla="*/ 848 h 1393"/>
                <a:gd name="T32" fmla="*/ 281 w 655"/>
                <a:gd name="T33" fmla="*/ 745 h 1393"/>
                <a:gd name="T34" fmla="*/ 268 w 655"/>
                <a:gd name="T35" fmla="*/ 642 h 1393"/>
                <a:gd name="T36" fmla="*/ 235 w 655"/>
                <a:gd name="T37" fmla="*/ 544 h 1393"/>
                <a:gd name="T38" fmla="*/ 184 w 655"/>
                <a:gd name="T39" fmla="*/ 452 h 1393"/>
                <a:gd name="T40" fmla="*/ 115 w 655"/>
                <a:gd name="T41" fmla="*/ 371 h 1393"/>
                <a:gd name="T42" fmla="*/ 72 w 655"/>
                <a:gd name="T43" fmla="*/ 335 h 1393"/>
                <a:gd name="T44" fmla="*/ 57 w 655"/>
                <a:gd name="T45" fmla="*/ 324 h 1393"/>
                <a:gd name="T46" fmla="*/ 33 w 655"/>
                <a:gd name="T47" fmla="*/ 295 h 1393"/>
                <a:gd name="T48" fmla="*/ 16 w 655"/>
                <a:gd name="T49" fmla="*/ 263 h 1393"/>
                <a:gd name="T50" fmla="*/ 4 w 655"/>
                <a:gd name="T51" fmla="*/ 229 h 1393"/>
                <a:gd name="T52" fmla="*/ 0 w 655"/>
                <a:gd name="T53" fmla="*/ 193 h 1393"/>
                <a:gd name="T54" fmla="*/ 3 w 655"/>
                <a:gd name="T55" fmla="*/ 157 h 1393"/>
                <a:gd name="T56" fmla="*/ 11 w 655"/>
                <a:gd name="T57" fmla="*/ 121 h 1393"/>
                <a:gd name="T58" fmla="*/ 29 w 655"/>
                <a:gd name="T59" fmla="*/ 88 h 1393"/>
                <a:gd name="T60" fmla="*/ 40 w 655"/>
                <a:gd name="T61" fmla="*/ 72 h 1393"/>
                <a:gd name="T62" fmla="*/ 52 w 655"/>
                <a:gd name="T63" fmla="*/ 58 h 1393"/>
                <a:gd name="T64" fmla="*/ 80 w 655"/>
                <a:gd name="T65" fmla="*/ 33 h 1393"/>
                <a:gd name="T66" fmla="*/ 112 w 655"/>
                <a:gd name="T67" fmla="*/ 16 h 1393"/>
                <a:gd name="T68" fmla="*/ 147 w 655"/>
                <a:gd name="T69" fmla="*/ 4 h 1393"/>
                <a:gd name="T70" fmla="*/ 183 w 655"/>
                <a:gd name="T71" fmla="*/ 0 h 1393"/>
                <a:gd name="T72" fmla="*/ 219 w 655"/>
                <a:gd name="T73" fmla="*/ 1 h 1393"/>
                <a:gd name="T74" fmla="*/ 255 w 655"/>
                <a:gd name="T75" fmla="*/ 11 h 1393"/>
                <a:gd name="T76" fmla="*/ 288 w 655"/>
                <a:gd name="T77" fmla="*/ 27 h 1393"/>
                <a:gd name="T78" fmla="*/ 304 w 655"/>
                <a:gd name="T79" fmla="*/ 39 h 1393"/>
                <a:gd name="T80" fmla="*/ 340 w 655"/>
                <a:gd name="T81" fmla="*/ 69 h 1393"/>
                <a:gd name="T82" fmla="*/ 407 w 655"/>
                <a:gd name="T83" fmla="*/ 132 h 1393"/>
                <a:gd name="T84" fmla="*/ 466 w 655"/>
                <a:gd name="T85" fmla="*/ 202 h 1393"/>
                <a:gd name="T86" fmla="*/ 517 w 655"/>
                <a:gd name="T87" fmla="*/ 275 h 1393"/>
                <a:gd name="T88" fmla="*/ 560 w 655"/>
                <a:gd name="T89" fmla="*/ 353 h 1393"/>
                <a:gd name="T90" fmla="*/ 596 w 655"/>
                <a:gd name="T91" fmla="*/ 433 h 1393"/>
                <a:gd name="T92" fmla="*/ 623 w 655"/>
                <a:gd name="T93" fmla="*/ 517 h 1393"/>
                <a:gd name="T94" fmla="*/ 642 w 655"/>
                <a:gd name="T95" fmla="*/ 603 h 1393"/>
                <a:gd name="T96" fmla="*/ 654 w 655"/>
                <a:gd name="T97" fmla="*/ 690 h 1393"/>
                <a:gd name="T98" fmla="*/ 655 w 655"/>
                <a:gd name="T99" fmla="*/ 778 h 1393"/>
                <a:gd name="T100" fmla="*/ 649 w 655"/>
                <a:gd name="T101" fmla="*/ 865 h 1393"/>
                <a:gd name="T102" fmla="*/ 635 w 655"/>
                <a:gd name="T103" fmla="*/ 952 h 1393"/>
                <a:gd name="T104" fmla="*/ 613 w 655"/>
                <a:gd name="T105" fmla="*/ 1038 h 1393"/>
                <a:gd name="T106" fmla="*/ 582 w 655"/>
                <a:gd name="T107" fmla="*/ 1122 h 1393"/>
                <a:gd name="T108" fmla="*/ 541 w 655"/>
                <a:gd name="T109" fmla="*/ 1204 h 1393"/>
                <a:gd name="T110" fmla="*/ 492 w 655"/>
                <a:gd name="T111" fmla="*/ 1282 h 1393"/>
                <a:gd name="T112" fmla="*/ 464 w 655"/>
                <a:gd name="T113" fmla="*/ 1321 h 1393"/>
                <a:gd name="T114" fmla="*/ 449 w 655"/>
                <a:gd name="T115" fmla="*/ 1336 h 1393"/>
                <a:gd name="T116" fmla="*/ 415 w 655"/>
                <a:gd name="T117" fmla="*/ 1364 h 1393"/>
                <a:gd name="T118" fmla="*/ 377 w 655"/>
                <a:gd name="T119" fmla="*/ 1383 h 1393"/>
                <a:gd name="T120" fmla="*/ 335 w 655"/>
                <a:gd name="T121" fmla="*/ 1391 h 1393"/>
                <a:gd name="T122" fmla="*/ 315 w 655"/>
                <a:gd name="T123" fmla="*/ 1393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5" h="1393">
                  <a:moveTo>
                    <a:pt x="315" y="1393"/>
                  </a:moveTo>
                  <a:lnTo>
                    <a:pt x="285" y="1391"/>
                  </a:lnTo>
                  <a:lnTo>
                    <a:pt x="226" y="1371"/>
                  </a:lnTo>
                  <a:lnTo>
                    <a:pt x="200" y="1352"/>
                  </a:lnTo>
                  <a:lnTo>
                    <a:pt x="184" y="1341"/>
                  </a:lnTo>
                  <a:lnTo>
                    <a:pt x="161" y="1312"/>
                  </a:lnTo>
                  <a:lnTo>
                    <a:pt x="142" y="1280"/>
                  </a:lnTo>
                  <a:lnTo>
                    <a:pt x="131" y="1246"/>
                  </a:lnTo>
                  <a:lnTo>
                    <a:pt x="126" y="1210"/>
                  </a:lnTo>
                  <a:lnTo>
                    <a:pt x="129" y="1174"/>
                  </a:lnTo>
                  <a:lnTo>
                    <a:pt x="138" y="1138"/>
                  </a:lnTo>
                  <a:lnTo>
                    <a:pt x="155" y="1105"/>
                  </a:lnTo>
                  <a:lnTo>
                    <a:pt x="167" y="1089"/>
                  </a:lnTo>
                  <a:lnTo>
                    <a:pt x="199" y="1044"/>
                  </a:lnTo>
                  <a:lnTo>
                    <a:pt x="246" y="949"/>
                  </a:lnTo>
                  <a:lnTo>
                    <a:pt x="273" y="848"/>
                  </a:lnTo>
                  <a:lnTo>
                    <a:pt x="281" y="745"/>
                  </a:lnTo>
                  <a:lnTo>
                    <a:pt x="268" y="642"/>
                  </a:lnTo>
                  <a:lnTo>
                    <a:pt x="235" y="544"/>
                  </a:lnTo>
                  <a:lnTo>
                    <a:pt x="184" y="452"/>
                  </a:lnTo>
                  <a:lnTo>
                    <a:pt x="115" y="371"/>
                  </a:lnTo>
                  <a:lnTo>
                    <a:pt x="72" y="335"/>
                  </a:lnTo>
                  <a:lnTo>
                    <a:pt x="57" y="324"/>
                  </a:lnTo>
                  <a:lnTo>
                    <a:pt x="33" y="295"/>
                  </a:lnTo>
                  <a:lnTo>
                    <a:pt x="16" y="263"/>
                  </a:lnTo>
                  <a:lnTo>
                    <a:pt x="4" y="229"/>
                  </a:lnTo>
                  <a:lnTo>
                    <a:pt x="0" y="193"/>
                  </a:lnTo>
                  <a:lnTo>
                    <a:pt x="3" y="157"/>
                  </a:lnTo>
                  <a:lnTo>
                    <a:pt x="11" y="121"/>
                  </a:lnTo>
                  <a:lnTo>
                    <a:pt x="29" y="88"/>
                  </a:lnTo>
                  <a:lnTo>
                    <a:pt x="40" y="72"/>
                  </a:lnTo>
                  <a:lnTo>
                    <a:pt x="52" y="58"/>
                  </a:lnTo>
                  <a:lnTo>
                    <a:pt x="80" y="33"/>
                  </a:lnTo>
                  <a:lnTo>
                    <a:pt x="112" y="16"/>
                  </a:lnTo>
                  <a:lnTo>
                    <a:pt x="147" y="4"/>
                  </a:lnTo>
                  <a:lnTo>
                    <a:pt x="183" y="0"/>
                  </a:lnTo>
                  <a:lnTo>
                    <a:pt x="219" y="1"/>
                  </a:lnTo>
                  <a:lnTo>
                    <a:pt x="255" y="11"/>
                  </a:lnTo>
                  <a:lnTo>
                    <a:pt x="288" y="27"/>
                  </a:lnTo>
                  <a:lnTo>
                    <a:pt x="304" y="39"/>
                  </a:lnTo>
                  <a:lnTo>
                    <a:pt x="340" y="69"/>
                  </a:lnTo>
                  <a:lnTo>
                    <a:pt x="407" y="132"/>
                  </a:lnTo>
                  <a:lnTo>
                    <a:pt x="466" y="202"/>
                  </a:lnTo>
                  <a:lnTo>
                    <a:pt x="517" y="275"/>
                  </a:lnTo>
                  <a:lnTo>
                    <a:pt x="560" y="353"/>
                  </a:lnTo>
                  <a:lnTo>
                    <a:pt x="596" y="433"/>
                  </a:lnTo>
                  <a:lnTo>
                    <a:pt x="623" y="517"/>
                  </a:lnTo>
                  <a:lnTo>
                    <a:pt x="642" y="603"/>
                  </a:lnTo>
                  <a:lnTo>
                    <a:pt x="654" y="690"/>
                  </a:lnTo>
                  <a:lnTo>
                    <a:pt x="655" y="778"/>
                  </a:lnTo>
                  <a:lnTo>
                    <a:pt x="649" y="865"/>
                  </a:lnTo>
                  <a:lnTo>
                    <a:pt x="635" y="952"/>
                  </a:lnTo>
                  <a:lnTo>
                    <a:pt x="613" y="1038"/>
                  </a:lnTo>
                  <a:lnTo>
                    <a:pt x="582" y="1122"/>
                  </a:lnTo>
                  <a:lnTo>
                    <a:pt x="541" y="1204"/>
                  </a:lnTo>
                  <a:lnTo>
                    <a:pt x="492" y="1282"/>
                  </a:lnTo>
                  <a:lnTo>
                    <a:pt x="464" y="1321"/>
                  </a:lnTo>
                  <a:lnTo>
                    <a:pt x="449" y="1336"/>
                  </a:lnTo>
                  <a:lnTo>
                    <a:pt x="415" y="1364"/>
                  </a:lnTo>
                  <a:lnTo>
                    <a:pt x="377" y="1383"/>
                  </a:lnTo>
                  <a:lnTo>
                    <a:pt x="335" y="1391"/>
                  </a:lnTo>
                  <a:lnTo>
                    <a:pt x="315" y="139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01" y="2093"/>
              <a:ext cx="238" cy="422"/>
            </a:xfrm>
            <a:custGeom>
              <a:avLst/>
              <a:gdLst>
                <a:gd name="T0" fmla="*/ 420 w 715"/>
                <a:gd name="T1" fmla="*/ 1264 h 1266"/>
                <a:gd name="T2" fmla="*/ 352 w 715"/>
                <a:gd name="T3" fmla="*/ 1243 h 1266"/>
                <a:gd name="T4" fmla="*/ 307 w 715"/>
                <a:gd name="T5" fmla="*/ 1208 h 1266"/>
                <a:gd name="T6" fmla="*/ 268 w 715"/>
                <a:gd name="T7" fmla="*/ 1146 h 1266"/>
                <a:gd name="T8" fmla="*/ 255 w 715"/>
                <a:gd name="T9" fmla="*/ 1076 h 1266"/>
                <a:gd name="T10" fmla="*/ 270 w 715"/>
                <a:gd name="T11" fmla="*/ 1004 h 1266"/>
                <a:gd name="T12" fmla="*/ 300 w 715"/>
                <a:gd name="T13" fmla="*/ 945 h 1266"/>
                <a:gd name="T14" fmla="*/ 339 w 715"/>
                <a:gd name="T15" fmla="*/ 767 h 1266"/>
                <a:gd name="T16" fmla="*/ 320 w 715"/>
                <a:gd name="T17" fmla="*/ 632 h 1266"/>
                <a:gd name="T18" fmla="*/ 264 w 715"/>
                <a:gd name="T19" fmla="*/ 507 h 1266"/>
                <a:gd name="T20" fmla="*/ 137 w 715"/>
                <a:gd name="T21" fmla="*/ 376 h 1266"/>
                <a:gd name="T22" fmla="*/ 81 w 715"/>
                <a:gd name="T23" fmla="*/ 343 h 1266"/>
                <a:gd name="T24" fmla="*/ 31 w 715"/>
                <a:gd name="T25" fmla="*/ 289 h 1266"/>
                <a:gd name="T26" fmla="*/ 3 w 715"/>
                <a:gd name="T27" fmla="*/ 222 h 1266"/>
                <a:gd name="T28" fmla="*/ 5 w 715"/>
                <a:gd name="T29" fmla="*/ 150 h 1266"/>
                <a:gd name="T30" fmla="*/ 25 w 715"/>
                <a:gd name="T31" fmla="*/ 96 h 1266"/>
                <a:gd name="T32" fmla="*/ 60 w 715"/>
                <a:gd name="T33" fmla="*/ 52 h 1266"/>
                <a:gd name="T34" fmla="*/ 120 w 715"/>
                <a:gd name="T35" fmla="*/ 13 h 1266"/>
                <a:gd name="T36" fmla="*/ 191 w 715"/>
                <a:gd name="T37" fmla="*/ 0 h 1266"/>
                <a:gd name="T38" fmla="*/ 264 w 715"/>
                <a:gd name="T39" fmla="*/ 14 h 1266"/>
                <a:gd name="T40" fmla="*/ 317 w 715"/>
                <a:gd name="T41" fmla="*/ 44 h 1266"/>
                <a:gd name="T42" fmla="*/ 448 w 715"/>
                <a:gd name="T43" fmla="*/ 145 h 1266"/>
                <a:gd name="T44" fmla="*/ 556 w 715"/>
                <a:gd name="T45" fmla="*/ 268 h 1266"/>
                <a:gd name="T46" fmla="*/ 638 w 715"/>
                <a:gd name="T47" fmla="*/ 410 h 1266"/>
                <a:gd name="T48" fmla="*/ 682 w 715"/>
                <a:gd name="T49" fmla="*/ 528 h 1266"/>
                <a:gd name="T50" fmla="*/ 708 w 715"/>
                <a:gd name="T51" fmla="*/ 651 h 1266"/>
                <a:gd name="T52" fmla="*/ 713 w 715"/>
                <a:gd name="T53" fmla="*/ 815 h 1266"/>
                <a:gd name="T54" fmla="*/ 686 w 715"/>
                <a:gd name="T55" fmla="*/ 976 h 1266"/>
                <a:gd name="T56" fmla="*/ 627 w 715"/>
                <a:gd name="T57" fmla="*/ 1132 h 1266"/>
                <a:gd name="T58" fmla="*/ 594 w 715"/>
                <a:gd name="T59" fmla="*/ 1191 h 1266"/>
                <a:gd name="T60" fmla="*/ 516 w 715"/>
                <a:gd name="T61" fmla="*/ 1251 h 1266"/>
                <a:gd name="T62" fmla="*/ 443 w 715"/>
                <a:gd name="T63" fmla="*/ 1266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5" h="1266">
                  <a:moveTo>
                    <a:pt x="443" y="1266"/>
                  </a:moveTo>
                  <a:lnTo>
                    <a:pt x="420" y="1264"/>
                  </a:lnTo>
                  <a:lnTo>
                    <a:pt x="373" y="1253"/>
                  </a:lnTo>
                  <a:lnTo>
                    <a:pt x="352" y="1243"/>
                  </a:lnTo>
                  <a:lnTo>
                    <a:pt x="336" y="1233"/>
                  </a:lnTo>
                  <a:lnTo>
                    <a:pt x="307" y="1208"/>
                  </a:lnTo>
                  <a:lnTo>
                    <a:pt x="284" y="1179"/>
                  </a:lnTo>
                  <a:lnTo>
                    <a:pt x="268" y="1146"/>
                  </a:lnTo>
                  <a:lnTo>
                    <a:pt x="258" y="1112"/>
                  </a:lnTo>
                  <a:lnTo>
                    <a:pt x="255" y="1076"/>
                  </a:lnTo>
                  <a:lnTo>
                    <a:pt x="258" y="1040"/>
                  </a:lnTo>
                  <a:lnTo>
                    <a:pt x="270" y="1004"/>
                  </a:lnTo>
                  <a:lnTo>
                    <a:pt x="278" y="986"/>
                  </a:lnTo>
                  <a:lnTo>
                    <a:pt x="300" y="945"/>
                  </a:lnTo>
                  <a:lnTo>
                    <a:pt x="329" y="858"/>
                  </a:lnTo>
                  <a:lnTo>
                    <a:pt x="339" y="767"/>
                  </a:lnTo>
                  <a:lnTo>
                    <a:pt x="332" y="677"/>
                  </a:lnTo>
                  <a:lnTo>
                    <a:pt x="320" y="632"/>
                  </a:lnTo>
                  <a:lnTo>
                    <a:pt x="306" y="587"/>
                  </a:lnTo>
                  <a:lnTo>
                    <a:pt x="264" y="507"/>
                  </a:lnTo>
                  <a:lnTo>
                    <a:pt x="208" y="435"/>
                  </a:lnTo>
                  <a:lnTo>
                    <a:pt x="137" y="376"/>
                  </a:lnTo>
                  <a:lnTo>
                    <a:pt x="98" y="353"/>
                  </a:lnTo>
                  <a:lnTo>
                    <a:pt x="81" y="343"/>
                  </a:lnTo>
                  <a:lnTo>
                    <a:pt x="52" y="318"/>
                  </a:lnTo>
                  <a:lnTo>
                    <a:pt x="31" y="289"/>
                  </a:lnTo>
                  <a:lnTo>
                    <a:pt x="13" y="256"/>
                  </a:lnTo>
                  <a:lnTo>
                    <a:pt x="3" y="222"/>
                  </a:lnTo>
                  <a:lnTo>
                    <a:pt x="0" y="186"/>
                  </a:lnTo>
                  <a:lnTo>
                    <a:pt x="5" y="150"/>
                  </a:lnTo>
                  <a:lnTo>
                    <a:pt x="16" y="114"/>
                  </a:lnTo>
                  <a:lnTo>
                    <a:pt x="25" y="96"/>
                  </a:lnTo>
                  <a:lnTo>
                    <a:pt x="35" y="80"/>
                  </a:lnTo>
                  <a:lnTo>
                    <a:pt x="60" y="52"/>
                  </a:lnTo>
                  <a:lnTo>
                    <a:pt x="88" y="29"/>
                  </a:lnTo>
                  <a:lnTo>
                    <a:pt x="120" y="13"/>
                  </a:lnTo>
                  <a:lnTo>
                    <a:pt x="155" y="3"/>
                  </a:lnTo>
                  <a:lnTo>
                    <a:pt x="191" y="0"/>
                  </a:lnTo>
                  <a:lnTo>
                    <a:pt x="228" y="4"/>
                  </a:lnTo>
                  <a:lnTo>
                    <a:pt x="264" y="14"/>
                  </a:lnTo>
                  <a:lnTo>
                    <a:pt x="280" y="23"/>
                  </a:lnTo>
                  <a:lnTo>
                    <a:pt x="317" y="44"/>
                  </a:lnTo>
                  <a:lnTo>
                    <a:pt x="385" y="92"/>
                  </a:lnTo>
                  <a:lnTo>
                    <a:pt x="448" y="145"/>
                  </a:lnTo>
                  <a:lnTo>
                    <a:pt x="506" y="204"/>
                  </a:lnTo>
                  <a:lnTo>
                    <a:pt x="556" y="268"/>
                  </a:lnTo>
                  <a:lnTo>
                    <a:pt x="601" y="337"/>
                  </a:lnTo>
                  <a:lnTo>
                    <a:pt x="638" y="410"/>
                  </a:lnTo>
                  <a:lnTo>
                    <a:pt x="669" y="488"/>
                  </a:lnTo>
                  <a:lnTo>
                    <a:pt x="682" y="528"/>
                  </a:lnTo>
                  <a:lnTo>
                    <a:pt x="692" y="569"/>
                  </a:lnTo>
                  <a:lnTo>
                    <a:pt x="708" y="651"/>
                  </a:lnTo>
                  <a:lnTo>
                    <a:pt x="715" y="733"/>
                  </a:lnTo>
                  <a:lnTo>
                    <a:pt x="713" y="815"/>
                  </a:lnTo>
                  <a:lnTo>
                    <a:pt x="703" y="897"/>
                  </a:lnTo>
                  <a:lnTo>
                    <a:pt x="686" y="976"/>
                  </a:lnTo>
                  <a:lnTo>
                    <a:pt x="662" y="1055"/>
                  </a:lnTo>
                  <a:lnTo>
                    <a:pt x="627" y="1132"/>
                  </a:lnTo>
                  <a:lnTo>
                    <a:pt x="608" y="1169"/>
                  </a:lnTo>
                  <a:lnTo>
                    <a:pt x="594" y="1191"/>
                  </a:lnTo>
                  <a:lnTo>
                    <a:pt x="558" y="1227"/>
                  </a:lnTo>
                  <a:lnTo>
                    <a:pt x="516" y="1251"/>
                  </a:lnTo>
                  <a:lnTo>
                    <a:pt x="469" y="1264"/>
                  </a:lnTo>
                  <a:lnTo>
                    <a:pt x="443" y="126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756" y="2267"/>
              <a:ext cx="264" cy="379"/>
            </a:xfrm>
            <a:custGeom>
              <a:avLst/>
              <a:gdLst>
                <a:gd name="T0" fmla="*/ 569 w 790"/>
                <a:gd name="T1" fmla="*/ 1139 h 1139"/>
                <a:gd name="T2" fmla="*/ 540 w 790"/>
                <a:gd name="T3" fmla="*/ 1138 h 1139"/>
                <a:gd name="T4" fmla="*/ 510 w 790"/>
                <a:gd name="T5" fmla="*/ 1129 h 1139"/>
                <a:gd name="T6" fmla="*/ 492 w 790"/>
                <a:gd name="T7" fmla="*/ 1123 h 1139"/>
                <a:gd name="T8" fmla="*/ 460 w 790"/>
                <a:gd name="T9" fmla="*/ 1104 h 1139"/>
                <a:gd name="T10" fmla="*/ 432 w 790"/>
                <a:gd name="T11" fmla="*/ 1080 h 1139"/>
                <a:gd name="T12" fmla="*/ 411 w 790"/>
                <a:gd name="T13" fmla="*/ 1051 h 1139"/>
                <a:gd name="T14" fmla="*/ 394 w 790"/>
                <a:gd name="T15" fmla="*/ 1018 h 1139"/>
                <a:gd name="T16" fmla="*/ 385 w 790"/>
                <a:gd name="T17" fmla="*/ 983 h 1139"/>
                <a:gd name="T18" fmla="*/ 382 w 790"/>
                <a:gd name="T19" fmla="*/ 947 h 1139"/>
                <a:gd name="T20" fmla="*/ 386 w 790"/>
                <a:gd name="T21" fmla="*/ 910 h 1139"/>
                <a:gd name="T22" fmla="*/ 391 w 790"/>
                <a:gd name="T23" fmla="*/ 891 h 1139"/>
                <a:gd name="T24" fmla="*/ 404 w 790"/>
                <a:gd name="T25" fmla="*/ 852 h 1139"/>
                <a:gd name="T26" fmla="*/ 414 w 790"/>
                <a:gd name="T27" fmla="*/ 772 h 1139"/>
                <a:gd name="T28" fmla="*/ 408 w 790"/>
                <a:gd name="T29" fmla="*/ 691 h 1139"/>
                <a:gd name="T30" fmla="*/ 386 w 790"/>
                <a:gd name="T31" fmla="*/ 612 h 1139"/>
                <a:gd name="T32" fmla="*/ 369 w 790"/>
                <a:gd name="T33" fmla="*/ 574 h 1139"/>
                <a:gd name="T34" fmla="*/ 349 w 790"/>
                <a:gd name="T35" fmla="*/ 538 h 1139"/>
                <a:gd name="T36" fmla="*/ 300 w 790"/>
                <a:gd name="T37" fmla="*/ 474 h 1139"/>
                <a:gd name="T38" fmla="*/ 238 w 790"/>
                <a:gd name="T39" fmla="*/ 422 h 1139"/>
                <a:gd name="T40" fmla="*/ 167 w 790"/>
                <a:gd name="T41" fmla="*/ 381 h 1139"/>
                <a:gd name="T42" fmla="*/ 129 w 790"/>
                <a:gd name="T43" fmla="*/ 367 h 1139"/>
                <a:gd name="T44" fmla="*/ 111 w 790"/>
                <a:gd name="T45" fmla="*/ 360 h 1139"/>
                <a:gd name="T46" fmla="*/ 78 w 790"/>
                <a:gd name="T47" fmla="*/ 341 h 1139"/>
                <a:gd name="T48" fmla="*/ 51 w 790"/>
                <a:gd name="T49" fmla="*/ 317 h 1139"/>
                <a:gd name="T50" fmla="*/ 29 w 790"/>
                <a:gd name="T51" fmla="*/ 288 h 1139"/>
                <a:gd name="T52" fmla="*/ 13 w 790"/>
                <a:gd name="T53" fmla="*/ 256 h 1139"/>
                <a:gd name="T54" fmla="*/ 3 w 790"/>
                <a:gd name="T55" fmla="*/ 222 h 1139"/>
                <a:gd name="T56" fmla="*/ 0 w 790"/>
                <a:gd name="T57" fmla="*/ 184 h 1139"/>
                <a:gd name="T58" fmla="*/ 5 w 790"/>
                <a:gd name="T59" fmla="*/ 148 h 1139"/>
                <a:gd name="T60" fmla="*/ 10 w 790"/>
                <a:gd name="T61" fmla="*/ 129 h 1139"/>
                <a:gd name="T62" fmla="*/ 16 w 790"/>
                <a:gd name="T63" fmla="*/ 111 h 1139"/>
                <a:gd name="T64" fmla="*/ 35 w 790"/>
                <a:gd name="T65" fmla="*/ 79 h 1139"/>
                <a:gd name="T66" fmla="*/ 59 w 790"/>
                <a:gd name="T67" fmla="*/ 50 h 1139"/>
                <a:gd name="T68" fmla="*/ 88 w 790"/>
                <a:gd name="T69" fmla="*/ 29 h 1139"/>
                <a:gd name="T70" fmla="*/ 121 w 790"/>
                <a:gd name="T71" fmla="*/ 13 h 1139"/>
                <a:gd name="T72" fmla="*/ 156 w 790"/>
                <a:gd name="T73" fmla="*/ 3 h 1139"/>
                <a:gd name="T74" fmla="*/ 192 w 790"/>
                <a:gd name="T75" fmla="*/ 0 h 1139"/>
                <a:gd name="T76" fmla="*/ 229 w 790"/>
                <a:gd name="T77" fmla="*/ 4 h 1139"/>
                <a:gd name="T78" fmla="*/ 248 w 790"/>
                <a:gd name="T79" fmla="*/ 10 h 1139"/>
                <a:gd name="T80" fmla="*/ 286 w 790"/>
                <a:gd name="T81" fmla="*/ 23 h 1139"/>
                <a:gd name="T82" fmla="*/ 356 w 790"/>
                <a:gd name="T83" fmla="*/ 54 h 1139"/>
                <a:gd name="T84" fmla="*/ 424 w 790"/>
                <a:gd name="T85" fmla="*/ 93 h 1139"/>
                <a:gd name="T86" fmla="*/ 487 w 790"/>
                <a:gd name="T87" fmla="*/ 138 h 1139"/>
                <a:gd name="T88" fmla="*/ 545 w 790"/>
                <a:gd name="T89" fmla="*/ 188 h 1139"/>
                <a:gd name="T90" fmla="*/ 598 w 790"/>
                <a:gd name="T91" fmla="*/ 245 h 1139"/>
                <a:gd name="T92" fmla="*/ 646 w 790"/>
                <a:gd name="T93" fmla="*/ 305 h 1139"/>
                <a:gd name="T94" fmla="*/ 687 w 790"/>
                <a:gd name="T95" fmla="*/ 371 h 1139"/>
                <a:gd name="T96" fmla="*/ 705 w 790"/>
                <a:gd name="T97" fmla="*/ 406 h 1139"/>
                <a:gd name="T98" fmla="*/ 722 w 790"/>
                <a:gd name="T99" fmla="*/ 442 h 1139"/>
                <a:gd name="T100" fmla="*/ 751 w 790"/>
                <a:gd name="T101" fmla="*/ 515 h 1139"/>
                <a:gd name="T102" fmla="*/ 771 w 790"/>
                <a:gd name="T103" fmla="*/ 590 h 1139"/>
                <a:gd name="T104" fmla="*/ 784 w 790"/>
                <a:gd name="T105" fmla="*/ 667 h 1139"/>
                <a:gd name="T106" fmla="*/ 790 w 790"/>
                <a:gd name="T107" fmla="*/ 743 h 1139"/>
                <a:gd name="T108" fmla="*/ 787 w 790"/>
                <a:gd name="T109" fmla="*/ 819 h 1139"/>
                <a:gd name="T110" fmla="*/ 778 w 790"/>
                <a:gd name="T111" fmla="*/ 897 h 1139"/>
                <a:gd name="T112" fmla="*/ 761 w 790"/>
                <a:gd name="T113" fmla="*/ 973 h 1139"/>
                <a:gd name="T114" fmla="*/ 748 w 790"/>
                <a:gd name="T115" fmla="*/ 1011 h 1139"/>
                <a:gd name="T116" fmla="*/ 736 w 790"/>
                <a:gd name="T117" fmla="*/ 1040 h 1139"/>
                <a:gd name="T118" fmla="*/ 702 w 790"/>
                <a:gd name="T119" fmla="*/ 1086 h 1139"/>
                <a:gd name="T120" fmla="*/ 654 w 790"/>
                <a:gd name="T121" fmla="*/ 1120 h 1139"/>
                <a:gd name="T122" fmla="*/ 600 w 790"/>
                <a:gd name="T123" fmla="*/ 1138 h 1139"/>
                <a:gd name="T124" fmla="*/ 569 w 790"/>
                <a:gd name="T125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0" h="1139">
                  <a:moveTo>
                    <a:pt x="569" y="1139"/>
                  </a:moveTo>
                  <a:lnTo>
                    <a:pt x="540" y="1138"/>
                  </a:lnTo>
                  <a:lnTo>
                    <a:pt x="510" y="1129"/>
                  </a:lnTo>
                  <a:lnTo>
                    <a:pt x="492" y="1123"/>
                  </a:lnTo>
                  <a:lnTo>
                    <a:pt x="460" y="1104"/>
                  </a:lnTo>
                  <a:lnTo>
                    <a:pt x="432" y="1080"/>
                  </a:lnTo>
                  <a:lnTo>
                    <a:pt x="411" y="1051"/>
                  </a:lnTo>
                  <a:lnTo>
                    <a:pt x="394" y="1018"/>
                  </a:lnTo>
                  <a:lnTo>
                    <a:pt x="385" y="983"/>
                  </a:lnTo>
                  <a:lnTo>
                    <a:pt x="382" y="947"/>
                  </a:lnTo>
                  <a:lnTo>
                    <a:pt x="386" y="910"/>
                  </a:lnTo>
                  <a:lnTo>
                    <a:pt x="391" y="891"/>
                  </a:lnTo>
                  <a:lnTo>
                    <a:pt x="404" y="852"/>
                  </a:lnTo>
                  <a:lnTo>
                    <a:pt x="414" y="772"/>
                  </a:lnTo>
                  <a:lnTo>
                    <a:pt x="408" y="691"/>
                  </a:lnTo>
                  <a:lnTo>
                    <a:pt x="386" y="612"/>
                  </a:lnTo>
                  <a:lnTo>
                    <a:pt x="369" y="574"/>
                  </a:lnTo>
                  <a:lnTo>
                    <a:pt x="349" y="538"/>
                  </a:lnTo>
                  <a:lnTo>
                    <a:pt x="300" y="474"/>
                  </a:lnTo>
                  <a:lnTo>
                    <a:pt x="238" y="422"/>
                  </a:lnTo>
                  <a:lnTo>
                    <a:pt x="167" y="381"/>
                  </a:lnTo>
                  <a:lnTo>
                    <a:pt x="129" y="367"/>
                  </a:lnTo>
                  <a:lnTo>
                    <a:pt x="111" y="360"/>
                  </a:lnTo>
                  <a:lnTo>
                    <a:pt x="78" y="341"/>
                  </a:lnTo>
                  <a:lnTo>
                    <a:pt x="51" y="317"/>
                  </a:lnTo>
                  <a:lnTo>
                    <a:pt x="29" y="288"/>
                  </a:lnTo>
                  <a:lnTo>
                    <a:pt x="13" y="256"/>
                  </a:lnTo>
                  <a:lnTo>
                    <a:pt x="3" y="222"/>
                  </a:lnTo>
                  <a:lnTo>
                    <a:pt x="0" y="184"/>
                  </a:lnTo>
                  <a:lnTo>
                    <a:pt x="5" y="148"/>
                  </a:lnTo>
                  <a:lnTo>
                    <a:pt x="10" y="129"/>
                  </a:lnTo>
                  <a:lnTo>
                    <a:pt x="16" y="111"/>
                  </a:lnTo>
                  <a:lnTo>
                    <a:pt x="35" y="79"/>
                  </a:lnTo>
                  <a:lnTo>
                    <a:pt x="59" y="50"/>
                  </a:lnTo>
                  <a:lnTo>
                    <a:pt x="88" y="29"/>
                  </a:lnTo>
                  <a:lnTo>
                    <a:pt x="121" y="13"/>
                  </a:lnTo>
                  <a:lnTo>
                    <a:pt x="156" y="3"/>
                  </a:lnTo>
                  <a:lnTo>
                    <a:pt x="192" y="0"/>
                  </a:lnTo>
                  <a:lnTo>
                    <a:pt x="229" y="4"/>
                  </a:lnTo>
                  <a:lnTo>
                    <a:pt x="248" y="10"/>
                  </a:lnTo>
                  <a:lnTo>
                    <a:pt x="286" y="23"/>
                  </a:lnTo>
                  <a:lnTo>
                    <a:pt x="356" y="54"/>
                  </a:lnTo>
                  <a:lnTo>
                    <a:pt x="424" y="93"/>
                  </a:lnTo>
                  <a:lnTo>
                    <a:pt x="487" y="138"/>
                  </a:lnTo>
                  <a:lnTo>
                    <a:pt x="545" y="188"/>
                  </a:lnTo>
                  <a:lnTo>
                    <a:pt x="598" y="245"/>
                  </a:lnTo>
                  <a:lnTo>
                    <a:pt x="646" y="305"/>
                  </a:lnTo>
                  <a:lnTo>
                    <a:pt x="687" y="371"/>
                  </a:lnTo>
                  <a:lnTo>
                    <a:pt x="705" y="406"/>
                  </a:lnTo>
                  <a:lnTo>
                    <a:pt x="722" y="442"/>
                  </a:lnTo>
                  <a:lnTo>
                    <a:pt x="751" y="515"/>
                  </a:lnTo>
                  <a:lnTo>
                    <a:pt x="771" y="590"/>
                  </a:lnTo>
                  <a:lnTo>
                    <a:pt x="784" y="667"/>
                  </a:lnTo>
                  <a:lnTo>
                    <a:pt x="790" y="743"/>
                  </a:lnTo>
                  <a:lnTo>
                    <a:pt x="787" y="819"/>
                  </a:lnTo>
                  <a:lnTo>
                    <a:pt x="778" y="897"/>
                  </a:lnTo>
                  <a:lnTo>
                    <a:pt x="761" y="973"/>
                  </a:lnTo>
                  <a:lnTo>
                    <a:pt x="748" y="1011"/>
                  </a:lnTo>
                  <a:lnTo>
                    <a:pt x="736" y="1040"/>
                  </a:lnTo>
                  <a:lnTo>
                    <a:pt x="702" y="1086"/>
                  </a:lnTo>
                  <a:lnTo>
                    <a:pt x="654" y="1120"/>
                  </a:lnTo>
                  <a:lnTo>
                    <a:pt x="600" y="1138"/>
                  </a:lnTo>
                  <a:lnTo>
                    <a:pt x="569" y="1139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4433" y="2501"/>
              <a:ext cx="296" cy="337"/>
            </a:xfrm>
            <a:custGeom>
              <a:avLst/>
              <a:gdLst>
                <a:gd name="T0" fmla="*/ 697 w 887"/>
                <a:gd name="T1" fmla="*/ 1012 h 1012"/>
                <a:gd name="T2" fmla="*/ 685 w 887"/>
                <a:gd name="T3" fmla="*/ 1011 h 1012"/>
                <a:gd name="T4" fmla="*/ 675 w 887"/>
                <a:gd name="T5" fmla="*/ 1011 h 1012"/>
                <a:gd name="T6" fmla="*/ 656 w 887"/>
                <a:gd name="T7" fmla="*/ 1008 h 1012"/>
                <a:gd name="T8" fmla="*/ 620 w 887"/>
                <a:gd name="T9" fmla="*/ 996 h 1012"/>
                <a:gd name="T10" fmla="*/ 589 w 887"/>
                <a:gd name="T11" fmla="*/ 977 h 1012"/>
                <a:gd name="T12" fmla="*/ 561 w 887"/>
                <a:gd name="T13" fmla="*/ 954 h 1012"/>
                <a:gd name="T14" fmla="*/ 538 w 887"/>
                <a:gd name="T15" fmla="*/ 926 h 1012"/>
                <a:gd name="T16" fmla="*/ 521 w 887"/>
                <a:gd name="T17" fmla="*/ 894 h 1012"/>
                <a:gd name="T18" fmla="*/ 511 w 887"/>
                <a:gd name="T19" fmla="*/ 859 h 1012"/>
                <a:gd name="T20" fmla="*/ 508 w 887"/>
                <a:gd name="T21" fmla="*/ 822 h 1012"/>
                <a:gd name="T22" fmla="*/ 510 w 887"/>
                <a:gd name="T23" fmla="*/ 802 h 1012"/>
                <a:gd name="T24" fmla="*/ 512 w 887"/>
                <a:gd name="T25" fmla="*/ 763 h 1012"/>
                <a:gd name="T26" fmla="*/ 505 w 887"/>
                <a:gd name="T27" fmla="*/ 687 h 1012"/>
                <a:gd name="T28" fmla="*/ 484 w 887"/>
                <a:gd name="T29" fmla="*/ 613 h 1012"/>
                <a:gd name="T30" fmla="*/ 449 w 887"/>
                <a:gd name="T31" fmla="*/ 548 h 1012"/>
                <a:gd name="T32" fmla="*/ 403 w 887"/>
                <a:gd name="T33" fmla="*/ 489 h 1012"/>
                <a:gd name="T34" fmla="*/ 345 w 887"/>
                <a:gd name="T35" fmla="*/ 442 h 1012"/>
                <a:gd name="T36" fmla="*/ 279 w 887"/>
                <a:gd name="T37" fmla="*/ 404 h 1012"/>
                <a:gd name="T38" fmla="*/ 206 w 887"/>
                <a:gd name="T39" fmla="*/ 380 h 1012"/>
                <a:gd name="T40" fmla="*/ 167 w 887"/>
                <a:gd name="T41" fmla="*/ 374 h 1012"/>
                <a:gd name="T42" fmla="*/ 148 w 887"/>
                <a:gd name="T43" fmla="*/ 373 h 1012"/>
                <a:gd name="T44" fmla="*/ 112 w 887"/>
                <a:gd name="T45" fmla="*/ 361 h 1012"/>
                <a:gd name="T46" fmla="*/ 80 w 887"/>
                <a:gd name="T47" fmla="*/ 342 h 1012"/>
                <a:gd name="T48" fmla="*/ 53 w 887"/>
                <a:gd name="T49" fmla="*/ 319 h 1012"/>
                <a:gd name="T50" fmla="*/ 30 w 887"/>
                <a:gd name="T51" fmla="*/ 290 h 1012"/>
                <a:gd name="T52" fmla="*/ 13 w 887"/>
                <a:gd name="T53" fmla="*/ 259 h 1012"/>
                <a:gd name="T54" fmla="*/ 3 w 887"/>
                <a:gd name="T55" fmla="*/ 224 h 1012"/>
                <a:gd name="T56" fmla="*/ 0 w 887"/>
                <a:gd name="T57" fmla="*/ 187 h 1012"/>
                <a:gd name="T58" fmla="*/ 1 w 887"/>
                <a:gd name="T59" fmla="*/ 167 h 1012"/>
                <a:gd name="T60" fmla="*/ 4 w 887"/>
                <a:gd name="T61" fmla="*/ 148 h 1012"/>
                <a:gd name="T62" fmla="*/ 16 w 887"/>
                <a:gd name="T63" fmla="*/ 112 h 1012"/>
                <a:gd name="T64" fmla="*/ 33 w 887"/>
                <a:gd name="T65" fmla="*/ 80 h 1012"/>
                <a:gd name="T66" fmla="*/ 56 w 887"/>
                <a:gd name="T67" fmla="*/ 53 h 1012"/>
                <a:gd name="T68" fmla="*/ 85 w 887"/>
                <a:gd name="T69" fmla="*/ 30 h 1012"/>
                <a:gd name="T70" fmla="*/ 116 w 887"/>
                <a:gd name="T71" fmla="*/ 13 h 1012"/>
                <a:gd name="T72" fmla="*/ 152 w 887"/>
                <a:gd name="T73" fmla="*/ 2 h 1012"/>
                <a:gd name="T74" fmla="*/ 190 w 887"/>
                <a:gd name="T75" fmla="*/ 0 h 1012"/>
                <a:gd name="T76" fmla="*/ 209 w 887"/>
                <a:gd name="T77" fmla="*/ 1 h 1012"/>
                <a:gd name="T78" fmla="*/ 247 w 887"/>
                <a:gd name="T79" fmla="*/ 5 h 1012"/>
                <a:gd name="T80" fmla="*/ 324 w 887"/>
                <a:gd name="T81" fmla="*/ 23 h 1012"/>
                <a:gd name="T82" fmla="*/ 396 w 887"/>
                <a:gd name="T83" fmla="*/ 46 h 1012"/>
                <a:gd name="T84" fmla="*/ 465 w 887"/>
                <a:gd name="T85" fmla="*/ 76 h 1012"/>
                <a:gd name="T86" fmla="*/ 530 w 887"/>
                <a:gd name="T87" fmla="*/ 112 h 1012"/>
                <a:gd name="T88" fmla="*/ 590 w 887"/>
                <a:gd name="T89" fmla="*/ 154 h 1012"/>
                <a:gd name="T90" fmla="*/ 646 w 887"/>
                <a:gd name="T91" fmla="*/ 203 h 1012"/>
                <a:gd name="T92" fmla="*/ 697 w 887"/>
                <a:gd name="T93" fmla="*/ 254 h 1012"/>
                <a:gd name="T94" fmla="*/ 743 w 887"/>
                <a:gd name="T95" fmla="*/ 312 h 1012"/>
                <a:gd name="T96" fmla="*/ 783 w 887"/>
                <a:gd name="T97" fmla="*/ 374 h 1012"/>
                <a:gd name="T98" fmla="*/ 816 w 887"/>
                <a:gd name="T99" fmla="*/ 439 h 1012"/>
                <a:gd name="T100" fmla="*/ 845 w 887"/>
                <a:gd name="T101" fmla="*/ 507 h 1012"/>
                <a:gd name="T102" fmla="*/ 867 w 887"/>
                <a:gd name="T103" fmla="*/ 579 h 1012"/>
                <a:gd name="T104" fmla="*/ 881 w 887"/>
                <a:gd name="T105" fmla="*/ 652 h 1012"/>
                <a:gd name="T106" fmla="*/ 887 w 887"/>
                <a:gd name="T107" fmla="*/ 727 h 1012"/>
                <a:gd name="T108" fmla="*/ 887 w 887"/>
                <a:gd name="T109" fmla="*/ 805 h 1012"/>
                <a:gd name="T110" fmla="*/ 883 w 887"/>
                <a:gd name="T111" fmla="*/ 844 h 1012"/>
                <a:gd name="T112" fmla="*/ 877 w 887"/>
                <a:gd name="T113" fmla="*/ 880 h 1012"/>
                <a:gd name="T114" fmla="*/ 845 w 887"/>
                <a:gd name="T115" fmla="*/ 940 h 1012"/>
                <a:gd name="T116" fmla="*/ 795 w 887"/>
                <a:gd name="T117" fmla="*/ 985 h 1012"/>
                <a:gd name="T118" fmla="*/ 731 w 887"/>
                <a:gd name="T119" fmla="*/ 1009 h 1012"/>
                <a:gd name="T120" fmla="*/ 697 w 887"/>
                <a:gd name="T121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7" h="1012">
                  <a:moveTo>
                    <a:pt x="697" y="1012"/>
                  </a:moveTo>
                  <a:lnTo>
                    <a:pt x="685" y="1011"/>
                  </a:lnTo>
                  <a:lnTo>
                    <a:pt x="675" y="1011"/>
                  </a:lnTo>
                  <a:lnTo>
                    <a:pt x="656" y="1008"/>
                  </a:lnTo>
                  <a:lnTo>
                    <a:pt x="620" y="996"/>
                  </a:lnTo>
                  <a:lnTo>
                    <a:pt x="589" y="977"/>
                  </a:lnTo>
                  <a:lnTo>
                    <a:pt x="561" y="954"/>
                  </a:lnTo>
                  <a:lnTo>
                    <a:pt x="538" y="926"/>
                  </a:lnTo>
                  <a:lnTo>
                    <a:pt x="521" y="894"/>
                  </a:lnTo>
                  <a:lnTo>
                    <a:pt x="511" y="859"/>
                  </a:lnTo>
                  <a:lnTo>
                    <a:pt x="508" y="822"/>
                  </a:lnTo>
                  <a:lnTo>
                    <a:pt x="510" y="802"/>
                  </a:lnTo>
                  <a:lnTo>
                    <a:pt x="512" y="763"/>
                  </a:lnTo>
                  <a:lnTo>
                    <a:pt x="505" y="687"/>
                  </a:lnTo>
                  <a:lnTo>
                    <a:pt x="484" y="613"/>
                  </a:lnTo>
                  <a:lnTo>
                    <a:pt x="449" y="548"/>
                  </a:lnTo>
                  <a:lnTo>
                    <a:pt x="403" y="489"/>
                  </a:lnTo>
                  <a:lnTo>
                    <a:pt x="345" y="442"/>
                  </a:lnTo>
                  <a:lnTo>
                    <a:pt x="279" y="404"/>
                  </a:lnTo>
                  <a:lnTo>
                    <a:pt x="206" y="380"/>
                  </a:lnTo>
                  <a:lnTo>
                    <a:pt x="167" y="374"/>
                  </a:lnTo>
                  <a:lnTo>
                    <a:pt x="148" y="373"/>
                  </a:lnTo>
                  <a:lnTo>
                    <a:pt x="112" y="361"/>
                  </a:lnTo>
                  <a:lnTo>
                    <a:pt x="80" y="342"/>
                  </a:lnTo>
                  <a:lnTo>
                    <a:pt x="53" y="319"/>
                  </a:lnTo>
                  <a:lnTo>
                    <a:pt x="30" y="290"/>
                  </a:lnTo>
                  <a:lnTo>
                    <a:pt x="13" y="259"/>
                  </a:lnTo>
                  <a:lnTo>
                    <a:pt x="3" y="224"/>
                  </a:lnTo>
                  <a:lnTo>
                    <a:pt x="0" y="187"/>
                  </a:lnTo>
                  <a:lnTo>
                    <a:pt x="1" y="167"/>
                  </a:lnTo>
                  <a:lnTo>
                    <a:pt x="4" y="148"/>
                  </a:lnTo>
                  <a:lnTo>
                    <a:pt x="16" y="112"/>
                  </a:lnTo>
                  <a:lnTo>
                    <a:pt x="33" y="80"/>
                  </a:lnTo>
                  <a:lnTo>
                    <a:pt x="56" y="53"/>
                  </a:lnTo>
                  <a:lnTo>
                    <a:pt x="85" y="30"/>
                  </a:lnTo>
                  <a:lnTo>
                    <a:pt x="116" y="13"/>
                  </a:lnTo>
                  <a:lnTo>
                    <a:pt x="152" y="2"/>
                  </a:lnTo>
                  <a:lnTo>
                    <a:pt x="190" y="0"/>
                  </a:lnTo>
                  <a:lnTo>
                    <a:pt x="209" y="1"/>
                  </a:lnTo>
                  <a:lnTo>
                    <a:pt x="247" y="5"/>
                  </a:lnTo>
                  <a:lnTo>
                    <a:pt x="324" y="23"/>
                  </a:lnTo>
                  <a:lnTo>
                    <a:pt x="396" y="46"/>
                  </a:lnTo>
                  <a:lnTo>
                    <a:pt x="465" y="76"/>
                  </a:lnTo>
                  <a:lnTo>
                    <a:pt x="530" y="112"/>
                  </a:lnTo>
                  <a:lnTo>
                    <a:pt x="590" y="154"/>
                  </a:lnTo>
                  <a:lnTo>
                    <a:pt x="646" y="203"/>
                  </a:lnTo>
                  <a:lnTo>
                    <a:pt x="697" y="254"/>
                  </a:lnTo>
                  <a:lnTo>
                    <a:pt x="743" y="312"/>
                  </a:lnTo>
                  <a:lnTo>
                    <a:pt x="783" y="374"/>
                  </a:lnTo>
                  <a:lnTo>
                    <a:pt x="816" y="439"/>
                  </a:lnTo>
                  <a:lnTo>
                    <a:pt x="845" y="507"/>
                  </a:lnTo>
                  <a:lnTo>
                    <a:pt x="867" y="579"/>
                  </a:lnTo>
                  <a:lnTo>
                    <a:pt x="881" y="652"/>
                  </a:lnTo>
                  <a:lnTo>
                    <a:pt x="887" y="727"/>
                  </a:lnTo>
                  <a:lnTo>
                    <a:pt x="887" y="805"/>
                  </a:lnTo>
                  <a:lnTo>
                    <a:pt x="883" y="844"/>
                  </a:lnTo>
                  <a:lnTo>
                    <a:pt x="877" y="880"/>
                  </a:lnTo>
                  <a:lnTo>
                    <a:pt x="845" y="940"/>
                  </a:lnTo>
                  <a:lnTo>
                    <a:pt x="795" y="985"/>
                  </a:lnTo>
                  <a:lnTo>
                    <a:pt x="731" y="1009"/>
                  </a:lnTo>
                  <a:lnTo>
                    <a:pt x="697" y="1012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4151" y="2782"/>
              <a:ext cx="338" cy="295"/>
            </a:xfrm>
            <a:custGeom>
              <a:avLst/>
              <a:gdLst>
                <a:gd name="T0" fmla="*/ 824 w 1013"/>
                <a:gd name="T1" fmla="*/ 887 h 887"/>
                <a:gd name="T2" fmla="*/ 790 w 1013"/>
                <a:gd name="T3" fmla="*/ 886 h 887"/>
                <a:gd name="T4" fmla="*/ 726 w 1013"/>
                <a:gd name="T5" fmla="*/ 861 h 887"/>
                <a:gd name="T6" fmla="*/ 676 w 1013"/>
                <a:gd name="T7" fmla="*/ 815 h 887"/>
                <a:gd name="T8" fmla="*/ 644 w 1013"/>
                <a:gd name="T9" fmla="*/ 755 h 887"/>
                <a:gd name="T10" fmla="*/ 637 w 1013"/>
                <a:gd name="T11" fmla="*/ 720 h 887"/>
                <a:gd name="T12" fmla="*/ 631 w 1013"/>
                <a:gd name="T13" fmla="*/ 681 h 887"/>
                <a:gd name="T14" fmla="*/ 608 w 1013"/>
                <a:gd name="T15" fmla="*/ 608 h 887"/>
                <a:gd name="T16" fmla="*/ 571 w 1013"/>
                <a:gd name="T17" fmla="*/ 542 h 887"/>
                <a:gd name="T18" fmla="*/ 522 w 1013"/>
                <a:gd name="T19" fmla="*/ 484 h 887"/>
                <a:gd name="T20" fmla="*/ 464 w 1013"/>
                <a:gd name="T21" fmla="*/ 438 h 887"/>
                <a:gd name="T22" fmla="*/ 398 w 1013"/>
                <a:gd name="T23" fmla="*/ 403 h 887"/>
                <a:gd name="T24" fmla="*/ 326 w 1013"/>
                <a:gd name="T25" fmla="*/ 382 h 887"/>
                <a:gd name="T26" fmla="*/ 249 w 1013"/>
                <a:gd name="T27" fmla="*/ 375 h 887"/>
                <a:gd name="T28" fmla="*/ 209 w 1013"/>
                <a:gd name="T29" fmla="*/ 377 h 887"/>
                <a:gd name="T30" fmla="*/ 190 w 1013"/>
                <a:gd name="T31" fmla="*/ 379 h 887"/>
                <a:gd name="T32" fmla="*/ 153 w 1013"/>
                <a:gd name="T33" fmla="*/ 376 h 887"/>
                <a:gd name="T34" fmla="*/ 117 w 1013"/>
                <a:gd name="T35" fmla="*/ 366 h 887"/>
                <a:gd name="T36" fmla="*/ 85 w 1013"/>
                <a:gd name="T37" fmla="*/ 349 h 887"/>
                <a:gd name="T38" fmla="*/ 58 w 1013"/>
                <a:gd name="T39" fmla="*/ 326 h 887"/>
                <a:gd name="T40" fmla="*/ 33 w 1013"/>
                <a:gd name="T41" fmla="*/ 298 h 887"/>
                <a:gd name="T42" fmla="*/ 16 w 1013"/>
                <a:gd name="T43" fmla="*/ 267 h 887"/>
                <a:gd name="T44" fmla="*/ 5 w 1013"/>
                <a:gd name="T45" fmla="*/ 231 h 887"/>
                <a:gd name="T46" fmla="*/ 2 w 1013"/>
                <a:gd name="T47" fmla="*/ 212 h 887"/>
                <a:gd name="T48" fmla="*/ 0 w 1013"/>
                <a:gd name="T49" fmla="*/ 192 h 887"/>
                <a:gd name="T50" fmla="*/ 3 w 1013"/>
                <a:gd name="T51" fmla="*/ 156 h 887"/>
                <a:gd name="T52" fmla="*/ 15 w 1013"/>
                <a:gd name="T53" fmla="*/ 120 h 887"/>
                <a:gd name="T54" fmla="*/ 31 w 1013"/>
                <a:gd name="T55" fmla="*/ 88 h 887"/>
                <a:gd name="T56" fmla="*/ 54 w 1013"/>
                <a:gd name="T57" fmla="*/ 59 h 887"/>
                <a:gd name="T58" fmla="*/ 81 w 1013"/>
                <a:gd name="T59" fmla="*/ 36 h 887"/>
                <a:gd name="T60" fmla="*/ 113 w 1013"/>
                <a:gd name="T61" fmla="*/ 19 h 887"/>
                <a:gd name="T62" fmla="*/ 149 w 1013"/>
                <a:gd name="T63" fmla="*/ 7 h 887"/>
                <a:gd name="T64" fmla="*/ 167 w 1013"/>
                <a:gd name="T65" fmla="*/ 4 h 887"/>
                <a:gd name="T66" fmla="*/ 206 w 1013"/>
                <a:gd name="T67" fmla="*/ 0 h 887"/>
                <a:gd name="T68" fmla="*/ 284 w 1013"/>
                <a:gd name="T69" fmla="*/ 0 h 887"/>
                <a:gd name="T70" fmla="*/ 360 w 1013"/>
                <a:gd name="T71" fmla="*/ 6 h 887"/>
                <a:gd name="T72" fmla="*/ 434 w 1013"/>
                <a:gd name="T73" fmla="*/ 20 h 887"/>
                <a:gd name="T74" fmla="*/ 504 w 1013"/>
                <a:gd name="T75" fmla="*/ 42 h 887"/>
                <a:gd name="T76" fmla="*/ 573 w 1013"/>
                <a:gd name="T77" fmla="*/ 71 h 887"/>
                <a:gd name="T78" fmla="*/ 638 w 1013"/>
                <a:gd name="T79" fmla="*/ 104 h 887"/>
                <a:gd name="T80" fmla="*/ 700 w 1013"/>
                <a:gd name="T81" fmla="*/ 144 h 887"/>
                <a:gd name="T82" fmla="*/ 758 w 1013"/>
                <a:gd name="T83" fmla="*/ 190 h 887"/>
                <a:gd name="T84" fmla="*/ 810 w 1013"/>
                <a:gd name="T85" fmla="*/ 241 h 887"/>
                <a:gd name="T86" fmla="*/ 857 w 1013"/>
                <a:gd name="T87" fmla="*/ 297 h 887"/>
                <a:gd name="T88" fmla="*/ 900 w 1013"/>
                <a:gd name="T89" fmla="*/ 357 h 887"/>
                <a:gd name="T90" fmla="*/ 936 w 1013"/>
                <a:gd name="T91" fmla="*/ 422 h 887"/>
                <a:gd name="T92" fmla="*/ 967 w 1013"/>
                <a:gd name="T93" fmla="*/ 491 h 887"/>
                <a:gd name="T94" fmla="*/ 990 w 1013"/>
                <a:gd name="T95" fmla="*/ 563 h 887"/>
                <a:gd name="T96" fmla="*/ 1006 w 1013"/>
                <a:gd name="T97" fmla="*/ 640 h 887"/>
                <a:gd name="T98" fmla="*/ 1011 w 1013"/>
                <a:gd name="T99" fmla="*/ 678 h 887"/>
                <a:gd name="T100" fmla="*/ 1013 w 1013"/>
                <a:gd name="T101" fmla="*/ 697 h 887"/>
                <a:gd name="T102" fmla="*/ 1008 w 1013"/>
                <a:gd name="T103" fmla="*/ 735 h 887"/>
                <a:gd name="T104" fmla="*/ 998 w 1013"/>
                <a:gd name="T105" fmla="*/ 771 h 887"/>
                <a:gd name="T106" fmla="*/ 982 w 1013"/>
                <a:gd name="T107" fmla="*/ 802 h 887"/>
                <a:gd name="T108" fmla="*/ 959 w 1013"/>
                <a:gd name="T109" fmla="*/ 831 h 887"/>
                <a:gd name="T110" fmla="*/ 932 w 1013"/>
                <a:gd name="T111" fmla="*/ 854 h 887"/>
                <a:gd name="T112" fmla="*/ 899 w 1013"/>
                <a:gd name="T113" fmla="*/ 871 h 887"/>
                <a:gd name="T114" fmla="*/ 864 w 1013"/>
                <a:gd name="T115" fmla="*/ 883 h 887"/>
                <a:gd name="T116" fmla="*/ 844 w 1013"/>
                <a:gd name="T117" fmla="*/ 886 h 887"/>
                <a:gd name="T118" fmla="*/ 834 w 1013"/>
                <a:gd name="T119" fmla="*/ 887 h 887"/>
                <a:gd name="T120" fmla="*/ 824 w 1013"/>
                <a:gd name="T121" fmla="*/ 88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3" h="887">
                  <a:moveTo>
                    <a:pt x="824" y="887"/>
                  </a:moveTo>
                  <a:lnTo>
                    <a:pt x="790" y="886"/>
                  </a:lnTo>
                  <a:lnTo>
                    <a:pt x="726" y="861"/>
                  </a:lnTo>
                  <a:lnTo>
                    <a:pt x="676" y="815"/>
                  </a:lnTo>
                  <a:lnTo>
                    <a:pt x="644" y="755"/>
                  </a:lnTo>
                  <a:lnTo>
                    <a:pt x="637" y="720"/>
                  </a:lnTo>
                  <a:lnTo>
                    <a:pt x="631" y="681"/>
                  </a:lnTo>
                  <a:lnTo>
                    <a:pt x="608" y="608"/>
                  </a:lnTo>
                  <a:lnTo>
                    <a:pt x="571" y="542"/>
                  </a:lnTo>
                  <a:lnTo>
                    <a:pt x="522" y="484"/>
                  </a:lnTo>
                  <a:lnTo>
                    <a:pt x="464" y="438"/>
                  </a:lnTo>
                  <a:lnTo>
                    <a:pt x="398" y="403"/>
                  </a:lnTo>
                  <a:lnTo>
                    <a:pt x="326" y="382"/>
                  </a:lnTo>
                  <a:lnTo>
                    <a:pt x="249" y="375"/>
                  </a:lnTo>
                  <a:lnTo>
                    <a:pt x="209" y="377"/>
                  </a:lnTo>
                  <a:lnTo>
                    <a:pt x="190" y="379"/>
                  </a:lnTo>
                  <a:lnTo>
                    <a:pt x="153" y="376"/>
                  </a:lnTo>
                  <a:lnTo>
                    <a:pt x="117" y="366"/>
                  </a:lnTo>
                  <a:lnTo>
                    <a:pt x="85" y="349"/>
                  </a:lnTo>
                  <a:lnTo>
                    <a:pt x="58" y="326"/>
                  </a:lnTo>
                  <a:lnTo>
                    <a:pt x="33" y="298"/>
                  </a:lnTo>
                  <a:lnTo>
                    <a:pt x="16" y="267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3" y="156"/>
                  </a:lnTo>
                  <a:lnTo>
                    <a:pt x="15" y="120"/>
                  </a:lnTo>
                  <a:lnTo>
                    <a:pt x="31" y="88"/>
                  </a:lnTo>
                  <a:lnTo>
                    <a:pt x="54" y="59"/>
                  </a:lnTo>
                  <a:lnTo>
                    <a:pt x="81" y="36"/>
                  </a:lnTo>
                  <a:lnTo>
                    <a:pt x="113" y="19"/>
                  </a:lnTo>
                  <a:lnTo>
                    <a:pt x="149" y="7"/>
                  </a:lnTo>
                  <a:lnTo>
                    <a:pt x="167" y="4"/>
                  </a:lnTo>
                  <a:lnTo>
                    <a:pt x="206" y="0"/>
                  </a:lnTo>
                  <a:lnTo>
                    <a:pt x="284" y="0"/>
                  </a:lnTo>
                  <a:lnTo>
                    <a:pt x="360" y="6"/>
                  </a:lnTo>
                  <a:lnTo>
                    <a:pt x="434" y="20"/>
                  </a:lnTo>
                  <a:lnTo>
                    <a:pt x="504" y="42"/>
                  </a:lnTo>
                  <a:lnTo>
                    <a:pt x="573" y="71"/>
                  </a:lnTo>
                  <a:lnTo>
                    <a:pt x="638" y="104"/>
                  </a:lnTo>
                  <a:lnTo>
                    <a:pt x="700" y="144"/>
                  </a:lnTo>
                  <a:lnTo>
                    <a:pt x="758" y="190"/>
                  </a:lnTo>
                  <a:lnTo>
                    <a:pt x="810" y="241"/>
                  </a:lnTo>
                  <a:lnTo>
                    <a:pt x="857" y="297"/>
                  </a:lnTo>
                  <a:lnTo>
                    <a:pt x="900" y="357"/>
                  </a:lnTo>
                  <a:lnTo>
                    <a:pt x="936" y="422"/>
                  </a:lnTo>
                  <a:lnTo>
                    <a:pt x="967" y="491"/>
                  </a:lnTo>
                  <a:lnTo>
                    <a:pt x="990" y="563"/>
                  </a:lnTo>
                  <a:lnTo>
                    <a:pt x="1006" y="640"/>
                  </a:lnTo>
                  <a:lnTo>
                    <a:pt x="1011" y="678"/>
                  </a:lnTo>
                  <a:lnTo>
                    <a:pt x="1013" y="697"/>
                  </a:lnTo>
                  <a:lnTo>
                    <a:pt x="1008" y="735"/>
                  </a:lnTo>
                  <a:lnTo>
                    <a:pt x="998" y="771"/>
                  </a:lnTo>
                  <a:lnTo>
                    <a:pt x="982" y="802"/>
                  </a:lnTo>
                  <a:lnTo>
                    <a:pt x="959" y="831"/>
                  </a:lnTo>
                  <a:lnTo>
                    <a:pt x="932" y="854"/>
                  </a:lnTo>
                  <a:lnTo>
                    <a:pt x="899" y="871"/>
                  </a:lnTo>
                  <a:lnTo>
                    <a:pt x="864" y="883"/>
                  </a:lnTo>
                  <a:lnTo>
                    <a:pt x="844" y="886"/>
                  </a:lnTo>
                  <a:lnTo>
                    <a:pt x="834" y="887"/>
                  </a:lnTo>
                  <a:lnTo>
                    <a:pt x="824" y="887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3932" y="3081"/>
              <a:ext cx="379" cy="263"/>
            </a:xfrm>
            <a:custGeom>
              <a:avLst/>
              <a:gdLst>
                <a:gd name="T0" fmla="*/ 951 w 1139"/>
                <a:gd name="T1" fmla="*/ 790 h 790"/>
                <a:gd name="T2" fmla="*/ 922 w 1139"/>
                <a:gd name="T3" fmla="*/ 788 h 790"/>
                <a:gd name="T4" fmla="*/ 866 w 1139"/>
                <a:gd name="T5" fmla="*/ 771 h 790"/>
                <a:gd name="T6" fmla="*/ 820 w 1139"/>
                <a:gd name="T7" fmla="*/ 738 h 790"/>
                <a:gd name="T8" fmla="*/ 784 w 1139"/>
                <a:gd name="T9" fmla="*/ 690 h 790"/>
                <a:gd name="T10" fmla="*/ 772 w 1139"/>
                <a:gd name="T11" fmla="*/ 661 h 790"/>
                <a:gd name="T12" fmla="*/ 758 w 1139"/>
                <a:gd name="T13" fmla="*/ 623 h 790"/>
                <a:gd name="T14" fmla="*/ 717 w 1139"/>
                <a:gd name="T15" fmla="*/ 552 h 790"/>
                <a:gd name="T16" fmla="*/ 665 w 1139"/>
                <a:gd name="T17" fmla="*/ 491 h 790"/>
                <a:gd name="T18" fmla="*/ 601 w 1139"/>
                <a:gd name="T19" fmla="*/ 441 h 790"/>
                <a:gd name="T20" fmla="*/ 565 w 1139"/>
                <a:gd name="T21" fmla="*/ 421 h 790"/>
                <a:gd name="T22" fmla="*/ 527 w 1139"/>
                <a:gd name="T23" fmla="*/ 404 h 790"/>
                <a:gd name="T24" fmla="*/ 448 w 1139"/>
                <a:gd name="T25" fmla="*/ 383 h 790"/>
                <a:gd name="T26" fmla="*/ 367 w 1139"/>
                <a:gd name="T27" fmla="*/ 378 h 790"/>
                <a:gd name="T28" fmla="*/ 288 w 1139"/>
                <a:gd name="T29" fmla="*/ 388 h 790"/>
                <a:gd name="T30" fmla="*/ 248 w 1139"/>
                <a:gd name="T31" fmla="*/ 399 h 790"/>
                <a:gd name="T32" fmla="*/ 229 w 1139"/>
                <a:gd name="T33" fmla="*/ 405 h 790"/>
                <a:gd name="T34" fmla="*/ 192 w 1139"/>
                <a:gd name="T35" fmla="*/ 409 h 790"/>
                <a:gd name="T36" fmla="*/ 156 w 1139"/>
                <a:gd name="T37" fmla="*/ 406 h 790"/>
                <a:gd name="T38" fmla="*/ 121 w 1139"/>
                <a:gd name="T39" fmla="*/ 396 h 790"/>
                <a:gd name="T40" fmla="*/ 88 w 1139"/>
                <a:gd name="T41" fmla="*/ 381 h 790"/>
                <a:gd name="T42" fmla="*/ 59 w 1139"/>
                <a:gd name="T43" fmla="*/ 358 h 790"/>
                <a:gd name="T44" fmla="*/ 35 w 1139"/>
                <a:gd name="T45" fmla="*/ 330 h 790"/>
                <a:gd name="T46" fmla="*/ 16 w 1139"/>
                <a:gd name="T47" fmla="*/ 298 h 790"/>
                <a:gd name="T48" fmla="*/ 10 w 1139"/>
                <a:gd name="T49" fmla="*/ 280 h 790"/>
                <a:gd name="T50" fmla="*/ 4 w 1139"/>
                <a:gd name="T51" fmla="*/ 261 h 790"/>
                <a:gd name="T52" fmla="*/ 0 w 1139"/>
                <a:gd name="T53" fmla="*/ 225 h 790"/>
                <a:gd name="T54" fmla="*/ 3 w 1139"/>
                <a:gd name="T55" fmla="*/ 188 h 790"/>
                <a:gd name="T56" fmla="*/ 13 w 1139"/>
                <a:gd name="T57" fmla="*/ 153 h 790"/>
                <a:gd name="T58" fmla="*/ 29 w 1139"/>
                <a:gd name="T59" fmla="*/ 121 h 790"/>
                <a:gd name="T60" fmla="*/ 50 w 1139"/>
                <a:gd name="T61" fmla="*/ 93 h 790"/>
                <a:gd name="T62" fmla="*/ 78 w 1139"/>
                <a:gd name="T63" fmla="*/ 68 h 790"/>
                <a:gd name="T64" fmla="*/ 111 w 1139"/>
                <a:gd name="T65" fmla="*/ 49 h 790"/>
                <a:gd name="T66" fmla="*/ 128 w 1139"/>
                <a:gd name="T67" fmla="*/ 42 h 790"/>
                <a:gd name="T68" fmla="*/ 167 w 1139"/>
                <a:gd name="T69" fmla="*/ 31 h 790"/>
                <a:gd name="T70" fmla="*/ 242 w 1139"/>
                <a:gd name="T71" fmla="*/ 13 h 790"/>
                <a:gd name="T72" fmla="*/ 320 w 1139"/>
                <a:gd name="T73" fmla="*/ 3 h 790"/>
                <a:gd name="T74" fmla="*/ 396 w 1139"/>
                <a:gd name="T75" fmla="*/ 0 h 790"/>
                <a:gd name="T76" fmla="*/ 474 w 1139"/>
                <a:gd name="T77" fmla="*/ 6 h 790"/>
                <a:gd name="T78" fmla="*/ 549 w 1139"/>
                <a:gd name="T79" fmla="*/ 19 h 790"/>
                <a:gd name="T80" fmla="*/ 624 w 1139"/>
                <a:gd name="T81" fmla="*/ 41 h 790"/>
                <a:gd name="T82" fmla="*/ 697 w 1139"/>
                <a:gd name="T83" fmla="*/ 68 h 790"/>
                <a:gd name="T84" fmla="*/ 733 w 1139"/>
                <a:gd name="T85" fmla="*/ 85 h 790"/>
                <a:gd name="T86" fmla="*/ 768 w 1139"/>
                <a:gd name="T87" fmla="*/ 104 h 790"/>
                <a:gd name="T88" fmla="*/ 834 w 1139"/>
                <a:gd name="T89" fmla="*/ 144 h 790"/>
                <a:gd name="T90" fmla="*/ 896 w 1139"/>
                <a:gd name="T91" fmla="*/ 192 h 790"/>
                <a:gd name="T92" fmla="*/ 951 w 1139"/>
                <a:gd name="T93" fmla="*/ 245 h 790"/>
                <a:gd name="T94" fmla="*/ 1001 w 1139"/>
                <a:gd name="T95" fmla="*/ 303 h 790"/>
                <a:gd name="T96" fmla="*/ 1046 w 1139"/>
                <a:gd name="T97" fmla="*/ 366 h 790"/>
                <a:gd name="T98" fmla="*/ 1085 w 1139"/>
                <a:gd name="T99" fmla="*/ 434 h 790"/>
                <a:gd name="T100" fmla="*/ 1116 w 1139"/>
                <a:gd name="T101" fmla="*/ 506 h 790"/>
                <a:gd name="T102" fmla="*/ 1129 w 1139"/>
                <a:gd name="T103" fmla="*/ 542 h 790"/>
                <a:gd name="T104" fmla="*/ 1135 w 1139"/>
                <a:gd name="T105" fmla="*/ 561 h 790"/>
                <a:gd name="T106" fmla="*/ 1139 w 1139"/>
                <a:gd name="T107" fmla="*/ 598 h 790"/>
                <a:gd name="T108" fmla="*/ 1136 w 1139"/>
                <a:gd name="T109" fmla="*/ 635 h 790"/>
                <a:gd name="T110" fmla="*/ 1126 w 1139"/>
                <a:gd name="T111" fmla="*/ 670 h 790"/>
                <a:gd name="T112" fmla="*/ 1110 w 1139"/>
                <a:gd name="T113" fmla="*/ 702 h 790"/>
                <a:gd name="T114" fmla="*/ 1089 w 1139"/>
                <a:gd name="T115" fmla="*/ 731 h 790"/>
                <a:gd name="T116" fmla="*/ 1062 w 1139"/>
                <a:gd name="T117" fmla="*/ 755 h 790"/>
                <a:gd name="T118" fmla="*/ 1028 w 1139"/>
                <a:gd name="T119" fmla="*/ 774 h 790"/>
                <a:gd name="T120" fmla="*/ 1010 w 1139"/>
                <a:gd name="T121" fmla="*/ 781 h 790"/>
                <a:gd name="T122" fmla="*/ 981 w 1139"/>
                <a:gd name="T123" fmla="*/ 788 h 790"/>
                <a:gd name="T124" fmla="*/ 951 w 1139"/>
                <a:gd name="T125" fmla="*/ 79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9" h="790">
                  <a:moveTo>
                    <a:pt x="951" y="790"/>
                  </a:moveTo>
                  <a:lnTo>
                    <a:pt x="922" y="788"/>
                  </a:lnTo>
                  <a:lnTo>
                    <a:pt x="866" y="771"/>
                  </a:lnTo>
                  <a:lnTo>
                    <a:pt x="820" y="738"/>
                  </a:lnTo>
                  <a:lnTo>
                    <a:pt x="784" y="690"/>
                  </a:lnTo>
                  <a:lnTo>
                    <a:pt x="772" y="661"/>
                  </a:lnTo>
                  <a:lnTo>
                    <a:pt x="758" y="623"/>
                  </a:lnTo>
                  <a:lnTo>
                    <a:pt x="717" y="552"/>
                  </a:lnTo>
                  <a:lnTo>
                    <a:pt x="665" y="491"/>
                  </a:lnTo>
                  <a:lnTo>
                    <a:pt x="601" y="441"/>
                  </a:lnTo>
                  <a:lnTo>
                    <a:pt x="565" y="421"/>
                  </a:lnTo>
                  <a:lnTo>
                    <a:pt x="527" y="404"/>
                  </a:lnTo>
                  <a:lnTo>
                    <a:pt x="448" y="383"/>
                  </a:lnTo>
                  <a:lnTo>
                    <a:pt x="367" y="378"/>
                  </a:lnTo>
                  <a:lnTo>
                    <a:pt x="288" y="388"/>
                  </a:lnTo>
                  <a:lnTo>
                    <a:pt x="248" y="399"/>
                  </a:lnTo>
                  <a:lnTo>
                    <a:pt x="229" y="405"/>
                  </a:lnTo>
                  <a:lnTo>
                    <a:pt x="192" y="409"/>
                  </a:lnTo>
                  <a:lnTo>
                    <a:pt x="156" y="406"/>
                  </a:lnTo>
                  <a:lnTo>
                    <a:pt x="121" y="396"/>
                  </a:lnTo>
                  <a:lnTo>
                    <a:pt x="88" y="381"/>
                  </a:lnTo>
                  <a:lnTo>
                    <a:pt x="59" y="358"/>
                  </a:lnTo>
                  <a:lnTo>
                    <a:pt x="35" y="330"/>
                  </a:lnTo>
                  <a:lnTo>
                    <a:pt x="16" y="298"/>
                  </a:lnTo>
                  <a:lnTo>
                    <a:pt x="10" y="280"/>
                  </a:lnTo>
                  <a:lnTo>
                    <a:pt x="4" y="261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3" y="153"/>
                  </a:lnTo>
                  <a:lnTo>
                    <a:pt x="29" y="121"/>
                  </a:lnTo>
                  <a:lnTo>
                    <a:pt x="50" y="93"/>
                  </a:lnTo>
                  <a:lnTo>
                    <a:pt x="78" y="68"/>
                  </a:lnTo>
                  <a:lnTo>
                    <a:pt x="111" y="49"/>
                  </a:lnTo>
                  <a:lnTo>
                    <a:pt x="128" y="42"/>
                  </a:lnTo>
                  <a:lnTo>
                    <a:pt x="167" y="31"/>
                  </a:lnTo>
                  <a:lnTo>
                    <a:pt x="242" y="13"/>
                  </a:lnTo>
                  <a:lnTo>
                    <a:pt x="320" y="3"/>
                  </a:lnTo>
                  <a:lnTo>
                    <a:pt x="396" y="0"/>
                  </a:lnTo>
                  <a:lnTo>
                    <a:pt x="474" y="6"/>
                  </a:lnTo>
                  <a:lnTo>
                    <a:pt x="549" y="19"/>
                  </a:lnTo>
                  <a:lnTo>
                    <a:pt x="624" y="41"/>
                  </a:lnTo>
                  <a:lnTo>
                    <a:pt x="697" y="68"/>
                  </a:lnTo>
                  <a:lnTo>
                    <a:pt x="733" y="85"/>
                  </a:lnTo>
                  <a:lnTo>
                    <a:pt x="768" y="104"/>
                  </a:lnTo>
                  <a:lnTo>
                    <a:pt x="834" y="144"/>
                  </a:lnTo>
                  <a:lnTo>
                    <a:pt x="896" y="192"/>
                  </a:lnTo>
                  <a:lnTo>
                    <a:pt x="951" y="245"/>
                  </a:lnTo>
                  <a:lnTo>
                    <a:pt x="1001" y="303"/>
                  </a:lnTo>
                  <a:lnTo>
                    <a:pt x="1046" y="366"/>
                  </a:lnTo>
                  <a:lnTo>
                    <a:pt x="1085" y="434"/>
                  </a:lnTo>
                  <a:lnTo>
                    <a:pt x="1116" y="506"/>
                  </a:lnTo>
                  <a:lnTo>
                    <a:pt x="1129" y="542"/>
                  </a:lnTo>
                  <a:lnTo>
                    <a:pt x="1135" y="561"/>
                  </a:lnTo>
                  <a:lnTo>
                    <a:pt x="1139" y="598"/>
                  </a:lnTo>
                  <a:lnTo>
                    <a:pt x="1136" y="635"/>
                  </a:lnTo>
                  <a:lnTo>
                    <a:pt x="1126" y="670"/>
                  </a:lnTo>
                  <a:lnTo>
                    <a:pt x="1110" y="702"/>
                  </a:lnTo>
                  <a:lnTo>
                    <a:pt x="1089" y="731"/>
                  </a:lnTo>
                  <a:lnTo>
                    <a:pt x="1062" y="755"/>
                  </a:lnTo>
                  <a:lnTo>
                    <a:pt x="1028" y="774"/>
                  </a:lnTo>
                  <a:lnTo>
                    <a:pt x="1010" y="781"/>
                  </a:lnTo>
                  <a:lnTo>
                    <a:pt x="981" y="788"/>
                  </a:lnTo>
                  <a:lnTo>
                    <a:pt x="951" y="790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3767" y="3400"/>
              <a:ext cx="422" cy="238"/>
            </a:xfrm>
            <a:custGeom>
              <a:avLst/>
              <a:gdLst>
                <a:gd name="T0" fmla="*/ 1054 w 1267"/>
                <a:gd name="T1" fmla="*/ 712 h 713"/>
                <a:gd name="T2" fmla="*/ 964 w 1267"/>
                <a:gd name="T3" fmla="*/ 674 h 713"/>
                <a:gd name="T4" fmla="*/ 915 w 1267"/>
                <a:gd name="T5" fmla="*/ 615 h 713"/>
                <a:gd name="T6" fmla="*/ 831 w 1267"/>
                <a:gd name="T7" fmla="*/ 506 h 713"/>
                <a:gd name="T8" fmla="*/ 678 w 1267"/>
                <a:gd name="T9" fmla="*/ 408 h 713"/>
                <a:gd name="T10" fmla="*/ 589 w 1267"/>
                <a:gd name="T11" fmla="*/ 383 h 713"/>
                <a:gd name="T12" fmla="*/ 409 w 1267"/>
                <a:gd name="T13" fmla="*/ 386 h 713"/>
                <a:gd name="T14" fmla="*/ 281 w 1267"/>
                <a:gd name="T15" fmla="*/ 435 h 713"/>
                <a:gd name="T16" fmla="*/ 228 w 1267"/>
                <a:gd name="T17" fmla="*/ 455 h 713"/>
                <a:gd name="T18" fmla="*/ 154 w 1267"/>
                <a:gd name="T19" fmla="*/ 455 h 713"/>
                <a:gd name="T20" fmla="*/ 88 w 1267"/>
                <a:gd name="T21" fmla="*/ 429 h 713"/>
                <a:gd name="T22" fmla="*/ 35 w 1267"/>
                <a:gd name="T23" fmla="*/ 377 h 713"/>
                <a:gd name="T24" fmla="*/ 16 w 1267"/>
                <a:gd name="T25" fmla="*/ 344 h 713"/>
                <a:gd name="T26" fmla="*/ 0 w 1267"/>
                <a:gd name="T27" fmla="*/ 272 h 713"/>
                <a:gd name="T28" fmla="*/ 13 w 1267"/>
                <a:gd name="T29" fmla="*/ 202 h 713"/>
                <a:gd name="T30" fmla="*/ 52 w 1267"/>
                <a:gd name="T31" fmla="*/ 140 h 713"/>
                <a:gd name="T32" fmla="*/ 98 w 1267"/>
                <a:gd name="T33" fmla="*/ 105 h 713"/>
                <a:gd name="T34" fmla="*/ 212 w 1267"/>
                <a:gd name="T35" fmla="*/ 53 h 713"/>
                <a:gd name="T36" fmla="*/ 370 w 1267"/>
                <a:gd name="T37" fmla="*/ 10 h 713"/>
                <a:gd name="T38" fmla="*/ 533 w 1267"/>
                <a:gd name="T39" fmla="*/ 0 h 713"/>
                <a:gd name="T40" fmla="*/ 697 w 1267"/>
                <a:gd name="T41" fmla="*/ 22 h 713"/>
                <a:gd name="T42" fmla="*/ 778 w 1267"/>
                <a:gd name="T43" fmla="*/ 45 h 713"/>
                <a:gd name="T44" fmla="*/ 929 w 1267"/>
                <a:gd name="T45" fmla="*/ 112 h 713"/>
                <a:gd name="T46" fmla="*/ 1063 w 1267"/>
                <a:gd name="T47" fmla="*/ 207 h 713"/>
                <a:gd name="T48" fmla="*/ 1175 w 1267"/>
                <a:gd name="T49" fmla="*/ 328 h 713"/>
                <a:gd name="T50" fmla="*/ 1243 w 1267"/>
                <a:gd name="T51" fmla="*/ 434 h 713"/>
                <a:gd name="T52" fmla="*/ 1263 w 1267"/>
                <a:gd name="T53" fmla="*/ 485 h 713"/>
                <a:gd name="T54" fmla="*/ 1265 w 1267"/>
                <a:gd name="T55" fmla="*/ 559 h 713"/>
                <a:gd name="T56" fmla="*/ 1237 w 1267"/>
                <a:gd name="T57" fmla="*/ 625 h 713"/>
                <a:gd name="T58" fmla="*/ 1187 w 1267"/>
                <a:gd name="T59" fmla="*/ 678 h 713"/>
                <a:gd name="T60" fmla="*/ 1148 w 1267"/>
                <a:gd name="T61" fmla="*/ 700 h 713"/>
                <a:gd name="T62" fmla="*/ 1079 w 1267"/>
                <a:gd name="T63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67" h="713">
                  <a:moveTo>
                    <a:pt x="1079" y="713"/>
                  </a:moveTo>
                  <a:lnTo>
                    <a:pt x="1054" y="712"/>
                  </a:lnTo>
                  <a:lnTo>
                    <a:pt x="1007" y="699"/>
                  </a:lnTo>
                  <a:lnTo>
                    <a:pt x="964" y="674"/>
                  </a:lnTo>
                  <a:lnTo>
                    <a:pt x="928" y="638"/>
                  </a:lnTo>
                  <a:lnTo>
                    <a:pt x="915" y="615"/>
                  </a:lnTo>
                  <a:lnTo>
                    <a:pt x="890" y="576"/>
                  </a:lnTo>
                  <a:lnTo>
                    <a:pt x="831" y="506"/>
                  </a:lnTo>
                  <a:lnTo>
                    <a:pt x="761" y="449"/>
                  </a:lnTo>
                  <a:lnTo>
                    <a:pt x="678" y="408"/>
                  </a:lnTo>
                  <a:lnTo>
                    <a:pt x="635" y="393"/>
                  </a:lnTo>
                  <a:lnTo>
                    <a:pt x="589" y="383"/>
                  </a:lnTo>
                  <a:lnTo>
                    <a:pt x="498" y="375"/>
                  </a:lnTo>
                  <a:lnTo>
                    <a:pt x="409" y="386"/>
                  </a:lnTo>
                  <a:lnTo>
                    <a:pt x="321" y="413"/>
                  </a:lnTo>
                  <a:lnTo>
                    <a:pt x="281" y="435"/>
                  </a:lnTo>
                  <a:lnTo>
                    <a:pt x="264" y="444"/>
                  </a:lnTo>
                  <a:lnTo>
                    <a:pt x="228" y="455"/>
                  </a:lnTo>
                  <a:lnTo>
                    <a:pt x="190" y="458"/>
                  </a:lnTo>
                  <a:lnTo>
                    <a:pt x="154" y="455"/>
                  </a:lnTo>
                  <a:lnTo>
                    <a:pt x="120" y="445"/>
                  </a:lnTo>
                  <a:lnTo>
                    <a:pt x="88" y="429"/>
                  </a:lnTo>
                  <a:lnTo>
                    <a:pt x="59" y="406"/>
                  </a:lnTo>
                  <a:lnTo>
                    <a:pt x="35" y="377"/>
                  </a:lnTo>
                  <a:lnTo>
                    <a:pt x="25" y="362"/>
                  </a:lnTo>
                  <a:lnTo>
                    <a:pt x="16" y="344"/>
                  </a:lnTo>
                  <a:lnTo>
                    <a:pt x="4" y="308"/>
                  </a:lnTo>
                  <a:lnTo>
                    <a:pt x="0" y="272"/>
                  </a:lnTo>
                  <a:lnTo>
                    <a:pt x="4" y="236"/>
                  </a:lnTo>
                  <a:lnTo>
                    <a:pt x="13" y="202"/>
                  </a:lnTo>
                  <a:lnTo>
                    <a:pt x="30" y="169"/>
                  </a:lnTo>
                  <a:lnTo>
                    <a:pt x="52" y="140"/>
                  </a:lnTo>
                  <a:lnTo>
                    <a:pt x="81" y="115"/>
                  </a:lnTo>
                  <a:lnTo>
                    <a:pt x="98" y="105"/>
                  </a:lnTo>
                  <a:lnTo>
                    <a:pt x="135" y="87"/>
                  </a:lnTo>
                  <a:lnTo>
                    <a:pt x="212" y="53"/>
                  </a:lnTo>
                  <a:lnTo>
                    <a:pt x="290" y="27"/>
                  </a:lnTo>
                  <a:lnTo>
                    <a:pt x="370" y="10"/>
                  </a:lnTo>
                  <a:lnTo>
                    <a:pt x="451" y="0"/>
                  </a:lnTo>
                  <a:lnTo>
                    <a:pt x="533" y="0"/>
                  </a:lnTo>
                  <a:lnTo>
                    <a:pt x="615" y="6"/>
                  </a:lnTo>
                  <a:lnTo>
                    <a:pt x="697" y="22"/>
                  </a:lnTo>
                  <a:lnTo>
                    <a:pt x="737" y="32"/>
                  </a:lnTo>
                  <a:lnTo>
                    <a:pt x="778" y="45"/>
                  </a:lnTo>
                  <a:lnTo>
                    <a:pt x="856" y="75"/>
                  </a:lnTo>
                  <a:lnTo>
                    <a:pt x="929" y="112"/>
                  </a:lnTo>
                  <a:lnTo>
                    <a:pt x="998" y="157"/>
                  </a:lnTo>
                  <a:lnTo>
                    <a:pt x="1063" y="207"/>
                  </a:lnTo>
                  <a:lnTo>
                    <a:pt x="1122" y="265"/>
                  </a:lnTo>
                  <a:lnTo>
                    <a:pt x="1175" y="328"/>
                  </a:lnTo>
                  <a:lnTo>
                    <a:pt x="1223" y="396"/>
                  </a:lnTo>
                  <a:lnTo>
                    <a:pt x="1243" y="434"/>
                  </a:lnTo>
                  <a:lnTo>
                    <a:pt x="1252" y="451"/>
                  </a:lnTo>
                  <a:lnTo>
                    <a:pt x="1263" y="485"/>
                  </a:lnTo>
                  <a:lnTo>
                    <a:pt x="1267" y="523"/>
                  </a:lnTo>
                  <a:lnTo>
                    <a:pt x="1265" y="559"/>
                  </a:lnTo>
                  <a:lnTo>
                    <a:pt x="1255" y="593"/>
                  </a:lnTo>
                  <a:lnTo>
                    <a:pt x="1237" y="625"/>
                  </a:lnTo>
                  <a:lnTo>
                    <a:pt x="1216" y="654"/>
                  </a:lnTo>
                  <a:lnTo>
                    <a:pt x="1187" y="678"/>
                  </a:lnTo>
                  <a:lnTo>
                    <a:pt x="1170" y="689"/>
                  </a:lnTo>
                  <a:lnTo>
                    <a:pt x="1148" y="700"/>
                  </a:lnTo>
                  <a:lnTo>
                    <a:pt x="1102" y="712"/>
                  </a:lnTo>
                  <a:lnTo>
                    <a:pt x="1079" y="71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3659" y="3731"/>
              <a:ext cx="464" cy="218"/>
            </a:xfrm>
            <a:custGeom>
              <a:avLst/>
              <a:gdLst>
                <a:gd name="T0" fmla="*/ 1205 w 1392"/>
                <a:gd name="T1" fmla="*/ 656 h 656"/>
                <a:gd name="T2" fmla="*/ 1183 w 1392"/>
                <a:gd name="T3" fmla="*/ 656 h 656"/>
                <a:gd name="T4" fmla="*/ 1143 w 1392"/>
                <a:gd name="T5" fmla="*/ 646 h 656"/>
                <a:gd name="T6" fmla="*/ 1104 w 1392"/>
                <a:gd name="T7" fmla="*/ 628 h 656"/>
                <a:gd name="T8" fmla="*/ 1071 w 1392"/>
                <a:gd name="T9" fmla="*/ 601 h 656"/>
                <a:gd name="T10" fmla="*/ 1057 w 1392"/>
                <a:gd name="T11" fmla="*/ 584 h 656"/>
                <a:gd name="T12" fmla="*/ 1021 w 1392"/>
                <a:gd name="T13" fmla="*/ 542 h 656"/>
                <a:gd name="T14" fmla="*/ 940 w 1392"/>
                <a:gd name="T15" fmla="*/ 471 h 656"/>
                <a:gd name="T16" fmla="*/ 848 w 1392"/>
                <a:gd name="T17" fmla="*/ 421 h 656"/>
                <a:gd name="T18" fmla="*/ 750 w 1392"/>
                <a:gd name="T19" fmla="*/ 389 h 656"/>
                <a:gd name="T20" fmla="*/ 648 w 1392"/>
                <a:gd name="T21" fmla="*/ 376 h 656"/>
                <a:gd name="T22" fmla="*/ 544 w 1392"/>
                <a:gd name="T23" fmla="*/ 384 h 656"/>
                <a:gd name="T24" fmla="*/ 443 w 1392"/>
                <a:gd name="T25" fmla="*/ 409 h 656"/>
                <a:gd name="T26" fmla="*/ 348 w 1392"/>
                <a:gd name="T27" fmla="*/ 457 h 656"/>
                <a:gd name="T28" fmla="*/ 303 w 1392"/>
                <a:gd name="T29" fmla="*/ 490 h 656"/>
                <a:gd name="T30" fmla="*/ 288 w 1392"/>
                <a:gd name="T31" fmla="*/ 500 h 656"/>
                <a:gd name="T32" fmla="*/ 255 w 1392"/>
                <a:gd name="T33" fmla="*/ 517 h 656"/>
                <a:gd name="T34" fmla="*/ 219 w 1392"/>
                <a:gd name="T35" fmla="*/ 528 h 656"/>
                <a:gd name="T36" fmla="*/ 183 w 1392"/>
                <a:gd name="T37" fmla="*/ 529 h 656"/>
                <a:gd name="T38" fmla="*/ 146 w 1392"/>
                <a:gd name="T39" fmla="*/ 525 h 656"/>
                <a:gd name="T40" fmla="*/ 112 w 1392"/>
                <a:gd name="T41" fmla="*/ 513 h 656"/>
                <a:gd name="T42" fmla="*/ 80 w 1392"/>
                <a:gd name="T43" fmla="*/ 496 h 656"/>
                <a:gd name="T44" fmla="*/ 51 w 1392"/>
                <a:gd name="T45" fmla="*/ 471 h 656"/>
                <a:gd name="T46" fmla="*/ 38 w 1392"/>
                <a:gd name="T47" fmla="*/ 457 h 656"/>
                <a:gd name="T48" fmla="*/ 28 w 1392"/>
                <a:gd name="T49" fmla="*/ 441 h 656"/>
                <a:gd name="T50" fmla="*/ 11 w 1392"/>
                <a:gd name="T51" fmla="*/ 407 h 656"/>
                <a:gd name="T52" fmla="*/ 2 w 1392"/>
                <a:gd name="T53" fmla="*/ 372 h 656"/>
                <a:gd name="T54" fmla="*/ 0 w 1392"/>
                <a:gd name="T55" fmla="*/ 336 h 656"/>
                <a:gd name="T56" fmla="*/ 4 w 1392"/>
                <a:gd name="T57" fmla="*/ 300 h 656"/>
                <a:gd name="T58" fmla="*/ 15 w 1392"/>
                <a:gd name="T59" fmla="*/ 265 h 656"/>
                <a:gd name="T60" fmla="*/ 33 w 1392"/>
                <a:gd name="T61" fmla="*/ 234 h 656"/>
                <a:gd name="T62" fmla="*/ 57 w 1392"/>
                <a:gd name="T63" fmla="*/ 205 h 656"/>
                <a:gd name="T64" fmla="*/ 72 w 1392"/>
                <a:gd name="T65" fmla="*/ 192 h 656"/>
                <a:gd name="T66" fmla="*/ 109 w 1392"/>
                <a:gd name="T67" fmla="*/ 165 h 656"/>
                <a:gd name="T68" fmla="*/ 188 w 1392"/>
                <a:gd name="T69" fmla="*/ 116 h 656"/>
                <a:gd name="T70" fmla="*/ 269 w 1392"/>
                <a:gd name="T71" fmla="*/ 75 h 656"/>
                <a:gd name="T72" fmla="*/ 354 w 1392"/>
                <a:gd name="T73" fmla="*/ 44 h 656"/>
                <a:gd name="T74" fmla="*/ 439 w 1392"/>
                <a:gd name="T75" fmla="*/ 21 h 656"/>
                <a:gd name="T76" fmla="*/ 527 w 1392"/>
                <a:gd name="T77" fmla="*/ 6 h 656"/>
                <a:gd name="T78" fmla="*/ 615 w 1392"/>
                <a:gd name="T79" fmla="*/ 0 h 656"/>
                <a:gd name="T80" fmla="*/ 702 w 1392"/>
                <a:gd name="T81" fmla="*/ 3 h 656"/>
                <a:gd name="T82" fmla="*/ 789 w 1392"/>
                <a:gd name="T83" fmla="*/ 13 h 656"/>
                <a:gd name="T84" fmla="*/ 875 w 1392"/>
                <a:gd name="T85" fmla="*/ 34 h 656"/>
                <a:gd name="T86" fmla="*/ 959 w 1392"/>
                <a:gd name="T87" fmla="*/ 59 h 656"/>
                <a:gd name="T88" fmla="*/ 1039 w 1392"/>
                <a:gd name="T89" fmla="*/ 95 h 656"/>
                <a:gd name="T90" fmla="*/ 1117 w 1392"/>
                <a:gd name="T91" fmla="*/ 139 h 656"/>
                <a:gd name="T92" fmla="*/ 1191 w 1392"/>
                <a:gd name="T93" fmla="*/ 191 h 656"/>
                <a:gd name="T94" fmla="*/ 1260 w 1392"/>
                <a:gd name="T95" fmla="*/ 250 h 656"/>
                <a:gd name="T96" fmla="*/ 1323 w 1392"/>
                <a:gd name="T97" fmla="*/ 316 h 656"/>
                <a:gd name="T98" fmla="*/ 1353 w 1392"/>
                <a:gd name="T99" fmla="*/ 353 h 656"/>
                <a:gd name="T100" fmla="*/ 1365 w 1392"/>
                <a:gd name="T101" fmla="*/ 368 h 656"/>
                <a:gd name="T102" fmla="*/ 1381 w 1392"/>
                <a:gd name="T103" fmla="*/ 402 h 656"/>
                <a:gd name="T104" fmla="*/ 1391 w 1392"/>
                <a:gd name="T105" fmla="*/ 437 h 656"/>
                <a:gd name="T106" fmla="*/ 1392 w 1392"/>
                <a:gd name="T107" fmla="*/ 473 h 656"/>
                <a:gd name="T108" fmla="*/ 1388 w 1392"/>
                <a:gd name="T109" fmla="*/ 509 h 656"/>
                <a:gd name="T110" fmla="*/ 1376 w 1392"/>
                <a:gd name="T111" fmla="*/ 543 h 656"/>
                <a:gd name="T112" fmla="*/ 1359 w 1392"/>
                <a:gd name="T113" fmla="*/ 575 h 656"/>
                <a:gd name="T114" fmla="*/ 1335 w 1392"/>
                <a:gd name="T115" fmla="*/ 604 h 656"/>
                <a:gd name="T116" fmla="*/ 1320 w 1392"/>
                <a:gd name="T117" fmla="*/ 617 h 656"/>
                <a:gd name="T118" fmla="*/ 1293 w 1392"/>
                <a:gd name="T119" fmla="*/ 636 h 656"/>
                <a:gd name="T120" fmla="*/ 1235 w 1392"/>
                <a:gd name="T121" fmla="*/ 654 h 656"/>
                <a:gd name="T122" fmla="*/ 1205 w 1392"/>
                <a:gd name="T123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92" h="656">
                  <a:moveTo>
                    <a:pt x="1205" y="656"/>
                  </a:moveTo>
                  <a:lnTo>
                    <a:pt x="1183" y="656"/>
                  </a:lnTo>
                  <a:lnTo>
                    <a:pt x="1143" y="646"/>
                  </a:lnTo>
                  <a:lnTo>
                    <a:pt x="1104" y="628"/>
                  </a:lnTo>
                  <a:lnTo>
                    <a:pt x="1071" y="601"/>
                  </a:lnTo>
                  <a:lnTo>
                    <a:pt x="1057" y="584"/>
                  </a:lnTo>
                  <a:lnTo>
                    <a:pt x="1021" y="542"/>
                  </a:lnTo>
                  <a:lnTo>
                    <a:pt x="940" y="471"/>
                  </a:lnTo>
                  <a:lnTo>
                    <a:pt x="848" y="421"/>
                  </a:lnTo>
                  <a:lnTo>
                    <a:pt x="750" y="389"/>
                  </a:lnTo>
                  <a:lnTo>
                    <a:pt x="648" y="376"/>
                  </a:lnTo>
                  <a:lnTo>
                    <a:pt x="544" y="384"/>
                  </a:lnTo>
                  <a:lnTo>
                    <a:pt x="443" y="409"/>
                  </a:lnTo>
                  <a:lnTo>
                    <a:pt x="348" y="457"/>
                  </a:lnTo>
                  <a:lnTo>
                    <a:pt x="303" y="490"/>
                  </a:lnTo>
                  <a:lnTo>
                    <a:pt x="288" y="500"/>
                  </a:lnTo>
                  <a:lnTo>
                    <a:pt x="255" y="517"/>
                  </a:lnTo>
                  <a:lnTo>
                    <a:pt x="219" y="528"/>
                  </a:lnTo>
                  <a:lnTo>
                    <a:pt x="183" y="529"/>
                  </a:lnTo>
                  <a:lnTo>
                    <a:pt x="146" y="525"/>
                  </a:lnTo>
                  <a:lnTo>
                    <a:pt x="112" y="513"/>
                  </a:lnTo>
                  <a:lnTo>
                    <a:pt x="80" y="496"/>
                  </a:lnTo>
                  <a:lnTo>
                    <a:pt x="51" y="471"/>
                  </a:lnTo>
                  <a:lnTo>
                    <a:pt x="38" y="457"/>
                  </a:lnTo>
                  <a:lnTo>
                    <a:pt x="28" y="441"/>
                  </a:lnTo>
                  <a:lnTo>
                    <a:pt x="11" y="407"/>
                  </a:lnTo>
                  <a:lnTo>
                    <a:pt x="2" y="372"/>
                  </a:lnTo>
                  <a:lnTo>
                    <a:pt x="0" y="336"/>
                  </a:lnTo>
                  <a:lnTo>
                    <a:pt x="4" y="300"/>
                  </a:lnTo>
                  <a:lnTo>
                    <a:pt x="15" y="265"/>
                  </a:lnTo>
                  <a:lnTo>
                    <a:pt x="33" y="234"/>
                  </a:lnTo>
                  <a:lnTo>
                    <a:pt x="57" y="205"/>
                  </a:lnTo>
                  <a:lnTo>
                    <a:pt x="72" y="192"/>
                  </a:lnTo>
                  <a:lnTo>
                    <a:pt x="109" y="165"/>
                  </a:lnTo>
                  <a:lnTo>
                    <a:pt x="188" y="116"/>
                  </a:lnTo>
                  <a:lnTo>
                    <a:pt x="269" y="75"/>
                  </a:lnTo>
                  <a:lnTo>
                    <a:pt x="354" y="44"/>
                  </a:lnTo>
                  <a:lnTo>
                    <a:pt x="439" y="21"/>
                  </a:lnTo>
                  <a:lnTo>
                    <a:pt x="527" y="6"/>
                  </a:lnTo>
                  <a:lnTo>
                    <a:pt x="615" y="0"/>
                  </a:lnTo>
                  <a:lnTo>
                    <a:pt x="702" y="3"/>
                  </a:lnTo>
                  <a:lnTo>
                    <a:pt x="789" y="13"/>
                  </a:lnTo>
                  <a:lnTo>
                    <a:pt x="875" y="34"/>
                  </a:lnTo>
                  <a:lnTo>
                    <a:pt x="959" y="59"/>
                  </a:lnTo>
                  <a:lnTo>
                    <a:pt x="1039" y="95"/>
                  </a:lnTo>
                  <a:lnTo>
                    <a:pt x="1117" y="139"/>
                  </a:lnTo>
                  <a:lnTo>
                    <a:pt x="1191" y="191"/>
                  </a:lnTo>
                  <a:lnTo>
                    <a:pt x="1260" y="250"/>
                  </a:lnTo>
                  <a:lnTo>
                    <a:pt x="1323" y="316"/>
                  </a:lnTo>
                  <a:lnTo>
                    <a:pt x="1353" y="353"/>
                  </a:lnTo>
                  <a:lnTo>
                    <a:pt x="1365" y="368"/>
                  </a:lnTo>
                  <a:lnTo>
                    <a:pt x="1381" y="402"/>
                  </a:lnTo>
                  <a:lnTo>
                    <a:pt x="1391" y="437"/>
                  </a:lnTo>
                  <a:lnTo>
                    <a:pt x="1392" y="473"/>
                  </a:lnTo>
                  <a:lnTo>
                    <a:pt x="1388" y="509"/>
                  </a:lnTo>
                  <a:lnTo>
                    <a:pt x="1376" y="543"/>
                  </a:lnTo>
                  <a:lnTo>
                    <a:pt x="1359" y="575"/>
                  </a:lnTo>
                  <a:lnTo>
                    <a:pt x="1335" y="604"/>
                  </a:lnTo>
                  <a:lnTo>
                    <a:pt x="1320" y="617"/>
                  </a:lnTo>
                  <a:lnTo>
                    <a:pt x="1293" y="636"/>
                  </a:lnTo>
                  <a:lnTo>
                    <a:pt x="1235" y="654"/>
                  </a:lnTo>
                  <a:lnTo>
                    <a:pt x="1205" y="65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3556" y="322"/>
              <a:ext cx="465" cy="218"/>
            </a:xfrm>
            <a:custGeom>
              <a:avLst/>
              <a:gdLst>
                <a:gd name="T0" fmla="*/ 1185 w 1394"/>
                <a:gd name="T1" fmla="*/ 656 h 656"/>
                <a:gd name="T2" fmla="*/ 1106 w 1394"/>
                <a:gd name="T3" fmla="*/ 628 h 656"/>
                <a:gd name="T4" fmla="*/ 1057 w 1394"/>
                <a:gd name="T5" fmla="*/ 584 h 656"/>
                <a:gd name="T6" fmla="*/ 943 w 1394"/>
                <a:gd name="T7" fmla="*/ 474 h 656"/>
                <a:gd name="T8" fmla="*/ 753 w 1394"/>
                <a:gd name="T9" fmla="*/ 389 h 656"/>
                <a:gd name="T10" fmla="*/ 646 w 1394"/>
                <a:gd name="T11" fmla="*/ 376 h 656"/>
                <a:gd name="T12" fmla="*/ 441 w 1394"/>
                <a:gd name="T13" fmla="*/ 411 h 656"/>
                <a:gd name="T14" fmla="*/ 304 w 1394"/>
                <a:gd name="T15" fmla="*/ 490 h 656"/>
                <a:gd name="T16" fmla="*/ 255 w 1394"/>
                <a:gd name="T17" fmla="*/ 517 h 656"/>
                <a:gd name="T18" fmla="*/ 183 w 1394"/>
                <a:gd name="T19" fmla="*/ 529 h 656"/>
                <a:gd name="T20" fmla="*/ 114 w 1394"/>
                <a:gd name="T21" fmla="*/ 513 h 656"/>
                <a:gd name="T22" fmla="*/ 53 w 1394"/>
                <a:gd name="T23" fmla="*/ 471 h 656"/>
                <a:gd name="T24" fmla="*/ 29 w 1394"/>
                <a:gd name="T25" fmla="*/ 441 h 656"/>
                <a:gd name="T26" fmla="*/ 3 w 1394"/>
                <a:gd name="T27" fmla="*/ 372 h 656"/>
                <a:gd name="T28" fmla="*/ 4 w 1394"/>
                <a:gd name="T29" fmla="*/ 300 h 656"/>
                <a:gd name="T30" fmla="*/ 34 w 1394"/>
                <a:gd name="T31" fmla="*/ 234 h 656"/>
                <a:gd name="T32" fmla="*/ 73 w 1394"/>
                <a:gd name="T33" fmla="*/ 192 h 656"/>
                <a:gd name="T34" fmla="*/ 186 w 1394"/>
                <a:gd name="T35" fmla="*/ 117 h 656"/>
                <a:gd name="T36" fmla="*/ 348 w 1394"/>
                <a:gd name="T37" fmla="*/ 45 h 656"/>
                <a:gd name="T38" fmla="*/ 523 w 1394"/>
                <a:gd name="T39" fmla="*/ 6 h 656"/>
                <a:gd name="T40" fmla="*/ 701 w 1394"/>
                <a:gd name="T41" fmla="*/ 2 h 656"/>
                <a:gd name="T42" fmla="*/ 792 w 1394"/>
                <a:gd name="T43" fmla="*/ 13 h 656"/>
                <a:gd name="T44" fmla="*/ 965 w 1394"/>
                <a:gd name="T45" fmla="*/ 62 h 656"/>
                <a:gd name="T46" fmla="*/ 1123 w 1394"/>
                <a:gd name="T47" fmla="*/ 142 h 656"/>
                <a:gd name="T48" fmla="*/ 1263 w 1394"/>
                <a:gd name="T49" fmla="*/ 251 h 656"/>
                <a:gd name="T50" fmla="*/ 1354 w 1394"/>
                <a:gd name="T51" fmla="*/ 353 h 656"/>
                <a:gd name="T52" fmla="*/ 1382 w 1394"/>
                <a:gd name="T53" fmla="*/ 402 h 656"/>
                <a:gd name="T54" fmla="*/ 1394 w 1394"/>
                <a:gd name="T55" fmla="*/ 473 h 656"/>
                <a:gd name="T56" fmla="*/ 1378 w 1394"/>
                <a:gd name="T57" fmla="*/ 543 h 656"/>
                <a:gd name="T58" fmla="*/ 1336 w 1394"/>
                <a:gd name="T59" fmla="*/ 604 h 656"/>
                <a:gd name="T60" fmla="*/ 1295 w 1394"/>
                <a:gd name="T61" fmla="*/ 636 h 656"/>
                <a:gd name="T62" fmla="*/ 1205 w 1394"/>
                <a:gd name="T63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4" h="656">
                  <a:moveTo>
                    <a:pt x="1205" y="656"/>
                  </a:moveTo>
                  <a:lnTo>
                    <a:pt x="1185" y="656"/>
                  </a:lnTo>
                  <a:lnTo>
                    <a:pt x="1143" y="646"/>
                  </a:lnTo>
                  <a:lnTo>
                    <a:pt x="1106" y="628"/>
                  </a:lnTo>
                  <a:lnTo>
                    <a:pt x="1071" y="601"/>
                  </a:lnTo>
                  <a:lnTo>
                    <a:pt x="1057" y="584"/>
                  </a:lnTo>
                  <a:lnTo>
                    <a:pt x="1022" y="542"/>
                  </a:lnTo>
                  <a:lnTo>
                    <a:pt x="943" y="474"/>
                  </a:lnTo>
                  <a:lnTo>
                    <a:pt x="852" y="422"/>
                  </a:lnTo>
                  <a:lnTo>
                    <a:pt x="753" y="389"/>
                  </a:lnTo>
                  <a:lnTo>
                    <a:pt x="700" y="381"/>
                  </a:lnTo>
                  <a:lnTo>
                    <a:pt x="646" y="376"/>
                  </a:lnTo>
                  <a:lnTo>
                    <a:pt x="541" y="383"/>
                  </a:lnTo>
                  <a:lnTo>
                    <a:pt x="441" y="411"/>
                  </a:lnTo>
                  <a:lnTo>
                    <a:pt x="347" y="458"/>
                  </a:lnTo>
                  <a:lnTo>
                    <a:pt x="304" y="490"/>
                  </a:lnTo>
                  <a:lnTo>
                    <a:pt x="288" y="500"/>
                  </a:lnTo>
                  <a:lnTo>
                    <a:pt x="255" y="517"/>
                  </a:lnTo>
                  <a:lnTo>
                    <a:pt x="219" y="528"/>
                  </a:lnTo>
                  <a:lnTo>
                    <a:pt x="183" y="529"/>
                  </a:lnTo>
                  <a:lnTo>
                    <a:pt x="147" y="525"/>
                  </a:lnTo>
                  <a:lnTo>
                    <a:pt x="114" y="513"/>
                  </a:lnTo>
                  <a:lnTo>
                    <a:pt x="80" y="496"/>
                  </a:lnTo>
                  <a:lnTo>
                    <a:pt x="53" y="471"/>
                  </a:lnTo>
                  <a:lnTo>
                    <a:pt x="40" y="457"/>
                  </a:lnTo>
                  <a:lnTo>
                    <a:pt x="29" y="441"/>
                  </a:lnTo>
                  <a:lnTo>
                    <a:pt x="13" y="407"/>
                  </a:lnTo>
                  <a:lnTo>
                    <a:pt x="3" y="372"/>
                  </a:lnTo>
                  <a:lnTo>
                    <a:pt x="0" y="336"/>
                  </a:lnTo>
                  <a:lnTo>
                    <a:pt x="4" y="300"/>
                  </a:lnTo>
                  <a:lnTo>
                    <a:pt x="16" y="265"/>
                  </a:lnTo>
                  <a:lnTo>
                    <a:pt x="34" y="234"/>
                  </a:lnTo>
                  <a:lnTo>
                    <a:pt x="59" y="205"/>
                  </a:lnTo>
                  <a:lnTo>
                    <a:pt x="73" y="192"/>
                  </a:lnTo>
                  <a:lnTo>
                    <a:pt x="109" y="165"/>
                  </a:lnTo>
                  <a:lnTo>
                    <a:pt x="186" y="117"/>
                  </a:lnTo>
                  <a:lnTo>
                    <a:pt x="266" y="77"/>
                  </a:lnTo>
                  <a:lnTo>
                    <a:pt x="348" y="45"/>
                  </a:lnTo>
                  <a:lnTo>
                    <a:pt x="435" y="22"/>
                  </a:lnTo>
                  <a:lnTo>
                    <a:pt x="523" y="6"/>
                  </a:lnTo>
                  <a:lnTo>
                    <a:pt x="610" y="0"/>
                  </a:lnTo>
                  <a:lnTo>
                    <a:pt x="701" y="2"/>
                  </a:lnTo>
                  <a:lnTo>
                    <a:pt x="746" y="8"/>
                  </a:lnTo>
                  <a:lnTo>
                    <a:pt x="792" y="13"/>
                  </a:lnTo>
                  <a:lnTo>
                    <a:pt x="880" y="34"/>
                  </a:lnTo>
                  <a:lnTo>
                    <a:pt x="965" y="62"/>
                  </a:lnTo>
                  <a:lnTo>
                    <a:pt x="1045" y="98"/>
                  </a:lnTo>
                  <a:lnTo>
                    <a:pt x="1123" y="142"/>
                  </a:lnTo>
                  <a:lnTo>
                    <a:pt x="1195" y="193"/>
                  </a:lnTo>
                  <a:lnTo>
                    <a:pt x="1263" y="251"/>
                  </a:lnTo>
                  <a:lnTo>
                    <a:pt x="1325" y="317"/>
                  </a:lnTo>
                  <a:lnTo>
                    <a:pt x="1354" y="353"/>
                  </a:lnTo>
                  <a:lnTo>
                    <a:pt x="1365" y="368"/>
                  </a:lnTo>
                  <a:lnTo>
                    <a:pt x="1382" y="402"/>
                  </a:lnTo>
                  <a:lnTo>
                    <a:pt x="1391" y="437"/>
                  </a:lnTo>
                  <a:lnTo>
                    <a:pt x="1394" y="473"/>
                  </a:lnTo>
                  <a:lnTo>
                    <a:pt x="1390" y="509"/>
                  </a:lnTo>
                  <a:lnTo>
                    <a:pt x="1378" y="543"/>
                  </a:lnTo>
                  <a:lnTo>
                    <a:pt x="1359" y="575"/>
                  </a:lnTo>
                  <a:lnTo>
                    <a:pt x="1336" y="604"/>
                  </a:lnTo>
                  <a:lnTo>
                    <a:pt x="1321" y="617"/>
                  </a:lnTo>
                  <a:lnTo>
                    <a:pt x="1295" y="636"/>
                  </a:lnTo>
                  <a:lnTo>
                    <a:pt x="1236" y="654"/>
                  </a:lnTo>
                  <a:lnTo>
                    <a:pt x="1205" y="65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3485" y="662"/>
              <a:ext cx="423" cy="237"/>
            </a:xfrm>
            <a:custGeom>
              <a:avLst/>
              <a:gdLst>
                <a:gd name="T0" fmla="*/ 1078 w 1267"/>
                <a:gd name="T1" fmla="*/ 713 h 713"/>
                <a:gd name="T2" fmla="*/ 1054 w 1267"/>
                <a:gd name="T3" fmla="*/ 712 h 713"/>
                <a:gd name="T4" fmla="*/ 1006 w 1267"/>
                <a:gd name="T5" fmla="*/ 699 h 713"/>
                <a:gd name="T6" fmla="*/ 963 w 1267"/>
                <a:gd name="T7" fmla="*/ 674 h 713"/>
                <a:gd name="T8" fmla="*/ 927 w 1267"/>
                <a:gd name="T9" fmla="*/ 638 h 713"/>
                <a:gd name="T10" fmla="*/ 914 w 1267"/>
                <a:gd name="T11" fmla="*/ 616 h 713"/>
                <a:gd name="T12" fmla="*/ 890 w 1267"/>
                <a:gd name="T13" fmla="*/ 575 h 713"/>
                <a:gd name="T14" fmla="*/ 829 w 1267"/>
                <a:gd name="T15" fmla="*/ 504 h 713"/>
                <a:gd name="T16" fmla="*/ 757 w 1267"/>
                <a:gd name="T17" fmla="*/ 449 h 713"/>
                <a:gd name="T18" fmla="*/ 677 w 1267"/>
                <a:gd name="T19" fmla="*/ 408 h 713"/>
                <a:gd name="T20" fmla="*/ 590 w 1267"/>
                <a:gd name="T21" fmla="*/ 383 h 713"/>
                <a:gd name="T22" fmla="*/ 501 w 1267"/>
                <a:gd name="T23" fmla="*/ 376 h 713"/>
                <a:gd name="T24" fmla="*/ 412 w 1267"/>
                <a:gd name="T25" fmla="*/ 386 h 713"/>
                <a:gd name="T26" fmla="*/ 322 w 1267"/>
                <a:gd name="T27" fmla="*/ 413 h 713"/>
                <a:gd name="T28" fmla="*/ 279 w 1267"/>
                <a:gd name="T29" fmla="*/ 435 h 713"/>
                <a:gd name="T30" fmla="*/ 263 w 1267"/>
                <a:gd name="T31" fmla="*/ 444 h 713"/>
                <a:gd name="T32" fmla="*/ 227 w 1267"/>
                <a:gd name="T33" fmla="*/ 455 h 713"/>
                <a:gd name="T34" fmla="*/ 190 w 1267"/>
                <a:gd name="T35" fmla="*/ 459 h 713"/>
                <a:gd name="T36" fmla="*/ 154 w 1267"/>
                <a:gd name="T37" fmla="*/ 455 h 713"/>
                <a:gd name="T38" fmla="*/ 119 w 1267"/>
                <a:gd name="T39" fmla="*/ 447 h 713"/>
                <a:gd name="T40" fmla="*/ 88 w 1267"/>
                <a:gd name="T41" fmla="*/ 429 h 713"/>
                <a:gd name="T42" fmla="*/ 59 w 1267"/>
                <a:gd name="T43" fmla="*/ 408 h 713"/>
                <a:gd name="T44" fmla="*/ 34 w 1267"/>
                <a:gd name="T45" fmla="*/ 379 h 713"/>
                <a:gd name="T46" fmla="*/ 24 w 1267"/>
                <a:gd name="T47" fmla="*/ 362 h 713"/>
                <a:gd name="T48" fmla="*/ 16 w 1267"/>
                <a:gd name="T49" fmla="*/ 344 h 713"/>
                <a:gd name="T50" fmla="*/ 4 w 1267"/>
                <a:gd name="T51" fmla="*/ 308 h 713"/>
                <a:gd name="T52" fmla="*/ 0 w 1267"/>
                <a:gd name="T53" fmla="*/ 272 h 713"/>
                <a:gd name="T54" fmla="*/ 3 w 1267"/>
                <a:gd name="T55" fmla="*/ 236 h 713"/>
                <a:gd name="T56" fmla="*/ 13 w 1267"/>
                <a:gd name="T57" fmla="*/ 202 h 713"/>
                <a:gd name="T58" fmla="*/ 30 w 1267"/>
                <a:gd name="T59" fmla="*/ 170 h 713"/>
                <a:gd name="T60" fmla="*/ 52 w 1267"/>
                <a:gd name="T61" fmla="*/ 141 h 713"/>
                <a:gd name="T62" fmla="*/ 80 w 1267"/>
                <a:gd name="T63" fmla="*/ 117 h 713"/>
                <a:gd name="T64" fmla="*/ 98 w 1267"/>
                <a:gd name="T65" fmla="*/ 107 h 713"/>
                <a:gd name="T66" fmla="*/ 135 w 1267"/>
                <a:gd name="T67" fmla="*/ 85 h 713"/>
                <a:gd name="T68" fmla="*/ 214 w 1267"/>
                <a:gd name="T69" fmla="*/ 52 h 713"/>
                <a:gd name="T70" fmla="*/ 293 w 1267"/>
                <a:gd name="T71" fmla="*/ 27 h 713"/>
                <a:gd name="T72" fmla="*/ 374 w 1267"/>
                <a:gd name="T73" fmla="*/ 10 h 713"/>
                <a:gd name="T74" fmla="*/ 456 w 1267"/>
                <a:gd name="T75" fmla="*/ 1 h 713"/>
                <a:gd name="T76" fmla="*/ 538 w 1267"/>
                <a:gd name="T77" fmla="*/ 0 h 713"/>
                <a:gd name="T78" fmla="*/ 619 w 1267"/>
                <a:gd name="T79" fmla="*/ 7 h 713"/>
                <a:gd name="T80" fmla="*/ 698 w 1267"/>
                <a:gd name="T81" fmla="*/ 23 h 713"/>
                <a:gd name="T82" fmla="*/ 776 w 1267"/>
                <a:gd name="T83" fmla="*/ 45 h 713"/>
                <a:gd name="T84" fmla="*/ 852 w 1267"/>
                <a:gd name="T85" fmla="*/ 74 h 713"/>
                <a:gd name="T86" fmla="*/ 924 w 1267"/>
                <a:gd name="T87" fmla="*/ 111 h 713"/>
                <a:gd name="T88" fmla="*/ 993 w 1267"/>
                <a:gd name="T89" fmla="*/ 154 h 713"/>
                <a:gd name="T90" fmla="*/ 1057 w 1267"/>
                <a:gd name="T91" fmla="*/ 205 h 713"/>
                <a:gd name="T92" fmla="*/ 1117 w 1267"/>
                <a:gd name="T93" fmla="*/ 262 h 713"/>
                <a:gd name="T94" fmla="*/ 1172 w 1267"/>
                <a:gd name="T95" fmla="*/ 326 h 713"/>
                <a:gd name="T96" fmla="*/ 1221 w 1267"/>
                <a:gd name="T97" fmla="*/ 396 h 713"/>
                <a:gd name="T98" fmla="*/ 1243 w 1267"/>
                <a:gd name="T99" fmla="*/ 434 h 713"/>
                <a:gd name="T100" fmla="*/ 1251 w 1267"/>
                <a:gd name="T101" fmla="*/ 451 h 713"/>
                <a:gd name="T102" fmla="*/ 1263 w 1267"/>
                <a:gd name="T103" fmla="*/ 487 h 713"/>
                <a:gd name="T104" fmla="*/ 1267 w 1267"/>
                <a:gd name="T105" fmla="*/ 523 h 713"/>
                <a:gd name="T106" fmla="*/ 1263 w 1267"/>
                <a:gd name="T107" fmla="*/ 559 h 713"/>
                <a:gd name="T108" fmla="*/ 1254 w 1267"/>
                <a:gd name="T109" fmla="*/ 593 h 713"/>
                <a:gd name="T110" fmla="*/ 1237 w 1267"/>
                <a:gd name="T111" fmla="*/ 627 h 713"/>
                <a:gd name="T112" fmla="*/ 1215 w 1267"/>
                <a:gd name="T113" fmla="*/ 655 h 713"/>
                <a:gd name="T114" fmla="*/ 1186 w 1267"/>
                <a:gd name="T115" fmla="*/ 680 h 713"/>
                <a:gd name="T116" fmla="*/ 1169 w 1267"/>
                <a:gd name="T117" fmla="*/ 690 h 713"/>
                <a:gd name="T118" fmla="*/ 1148 w 1267"/>
                <a:gd name="T119" fmla="*/ 700 h 713"/>
                <a:gd name="T120" fmla="*/ 1101 w 1267"/>
                <a:gd name="T121" fmla="*/ 712 h 713"/>
                <a:gd name="T122" fmla="*/ 1078 w 1267"/>
                <a:gd name="T123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7" h="713">
                  <a:moveTo>
                    <a:pt x="1078" y="713"/>
                  </a:moveTo>
                  <a:lnTo>
                    <a:pt x="1054" y="712"/>
                  </a:lnTo>
                  <a:lnTo>
                    <a:pt x="1006" y="699"/>
                  </a:lnTo>
                  <a:lnTo>
                    <a:pt x="963" y="674"/>
                  </a:lnTo>
                  <a:lnTo>
                    <a:pt x="927" y="638"/>
                  </a:lnTo>
                  <a:lnTo>
                    <a:pt x="914" y="616"/>
                  </a:lnTo>
                  <a:lnTo>
                    <a:pt x="890" y="575"/>
                  </a:lnTo>
                  <a:lnTo>
                    <a:pt x="829" y="504"/>
                  </a:lnTo>
                  <a:lnTo>
                    <a:pt x="757" y="449"/>
                  </a:lnTo>
                  <a:lnTo>
                    <a:pt x="677" y="408"/>
                  </a:lnTo>
                  <a:lnTo>
                    <a:pt x="590" y="383"/>
                  </a:lnTo>
                  <a:lnTo>
                    <a:pt x="501" y="376"/>
                  </a:lnTo>
                  <a:lnTo>
                    <a:pt x="412" y="386"/>
                  </a:lnTo>
                  <a:lnTo>
                    <a:pt x="322" y="413"/>
                  </a:lnTo>
                  <a:lnTo>
                    <a:pt x="279" y="435"/>
                  </a:lnTo>
                  <a:lnTo>
                    <a:pt x="263" y="444"/>
                  </a:lnTo>
                  <a:lnTo>
                    <a:pt x="227" y="455"/>
                  </a:lnTo>
                  <a:lnTo>
                    <a:pt x="190" y="459"/>
                  </a:lnTo>
                  <a:lnTo>
                    <a:pt x="154" y="455"/>
                  </a:lnTo>
                  <a:lnTo>
                    <a:pt x="119" y="447"/>
                  </a:lnTo>
                  <a:lnTo>
                    <a:pt x="88" y="429"/>
                  </a:lnTo>
                  <a:lnTo>
                    <a:pt x="59" y="408"/>
                  </a:lnTo>
                  <a:lnTo>
                    <a:pt x="34" y="379"/>
                  </a:lnTo>
                  <a:lnTo>
                    <a:pt x="24" y="362"/>
                  </a:lnTo>
                  <a:lnTo>
                    <a:pt x="16" y="344"/>
                  </a:lnTo>
                  <a:lnTo>
                    <a:pt x="4" y="308"/>
                  </a:lnTo>
                  <a:lnTo>
                    <a:pt x="0" y="272"/>
                  </a:lnTo>
                  <a:lnTo>
                    <a:pt x="3" y="236"/>
                  </a:lnTo>
                  <a:lnTo>
                    <a:pt x="13" y="202"/>
                  </a:lnTo>
                  <a:lnTo>
                    <a:pt x="30" y="170"/>
                  </a:lnTo>
                  <a:lnTo>
                    <a:pt x="52" y="141"/>
                  </a:lnTo>
                  <a:lnTo>
                    <a:pt x="80" y="117"/>
                  </a:lnTo>
                  <a:lnTo>
                    <a:pt x="98" y="107"/>
                  </a:lnTo>
                  <a:lnTo>
                    <a:pt x="135" y="85"/>
                  </a:lnTo>
                  <a:lnTo>
                    <a:pt x="214" y="52"/>
                  </a:lnTo>
                  <a:lnTo>
                    <a:pt x="293" y="27"/>
                  </a:lnTo>
                  <a:lnTo>
                    <a:pt x="374" y="10"/>
                  </a:lnTo>
                  <a:lnTo>
                    <a:pt x="456" y="1"/>
                  </a:lnTo>
                  <a:lnTo>
                    <a:pt x="538" y="0"/>
                  </a:lnTo>
                  <a:lnTo>
                    <a:pt x="619" y="7"/>
                  </a:lnTo>
                  <a:lnTo>
                    <a:pt x="698" y="23"/>
                  </a:lnTo>
                  <a:lnTo>
                    <a:pt x="776" y="45"/>
                  </a:lnTo>
                  <a:lnTo>
                    <a:pt x="852" y="74"/>
                  </a:lnTo>
                  <a:lnTo>
                    <a:pt x="924" y="111"/>
                  </a:lnTo>
                  <a:lnTo>
                    <a:pt x="993" y="154"/>
                  </a:lnTo>
                  <a:lnTo>
                    <a:pt x="1057" y="205"/>
                  </a:lnTo>
                  <a:lnTo>
                    <a:pt x="1117" y="262"/>
                  </a:lnTo>
                  <a:lnTo>
                    <a:pt x="1172" y="326"/>
                  </a:lnTo>
                  <a:lnTo>
                    <a:pt x="1221" y="396"/>
                  </a:lnTo>
                  <a:lnTo>
                    <a:pt x="1243" y="434"/>
                  </a:lnTo>
                  <a:lnTo>
                    <a:pt x="1251" y="451"/>
                  </a:lnTo>
                  <a:lnTo>
                    <a:pt x="1263" y="487"/>
                  </a:lnTo>
                  <a:lnTo>
                    <a:pt x="1267" y="523"/>
                  </a:lnTo>
                  <a:lnTo>
                    <a:pt x="1263" y="559"/>
                  </a:lnTo>
                  <a:lnTo>
                    <a:pt x="1254" y="593"/>
                  </a:lnTo>
                  <a:lnTo>
                    <a:pt x="1237" y="627"/>
                  </a:lnTo>
                  <a:lnTo>
                    <a:pt x="1215" y="655"/>
                  </a:lnTo>
                  <a:lnTo>
                    <a:pt x="1186" y="680"/>
                  </a:lnTo>
                  <a:lnTo>
                    <a:pt x="1169" y="690"/>
                  </a:lnTo>
                  <a:lnTo>
                    <a:pt x="1148" y="700"/>
                  </a:lnTo>
                  <a:lnTo>
                    <a:pt x="1101" y="712"/>
                  </a:lnTo>
                  <a:lnTo>
                    <a:pt x="1078" y="71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3354" y="981"/>
              <a:ext cx="380" cy="263"/>
            </a:xfrm>
            <a:custGeom>
              <a:avLst/>
              <a:gdLst>
                <a:gd name="T0" fmla="*/ 951 w 1140"/>
                <a:gd name="T1" fmla="*/ 788 h 788"/>
                <a:gd name="T2" fmla="*/ 922 w 1140"/>
                <a:gd name="T3" fmla="*/ 787 h 788"/>
                <a:gd name="T4" fmla="*/ 868 w 1140"/>
                <a:gd name="T5" fmla="*/ 769 h 788"/>
                <a:gd name="T6" fmla="*/ 820 w 1140"/>
                <a:gd name="T7" fmla="*/ 736 h 788"/>
                <a:gd name="T8" fmla="*/ 784 w 1140"/>
                <a:gd name="T9" fmla="*/ 689 h 788"/>
                <a:gd name="T10" fmla="*/ 774 w 1140"/>
                <a:gd name="T11" fmla="*/ 660 h 788"/>
                <a:gd name="T12" fmla="*/ 759 w 1140"/>
                <a:gd name="T13" fmla="*/ 621 h 788"/>
                <a:gd name="T14" fmla="*/ 719 w 1140"/>
                <a:gd name="T15" fmla="*/ 550 h 788"/>
                <a:gd name="T16" fmla="*/ 666 w 1140"/>
                <a:gd name="T17" fmla="*/ 490 h 788"/>
                <a:gd name="T18" fmla="*/ 601 w 1140"/>
                <a:gd name="T19" fmla="*/ 440 h 788"/>
                <a:gd name="T20" fmla="*/ 565 w 1140"/>
                <a:gd name="T21" fmla="*/ 421 h 788"/>
                <a:gd name="T22" fmla="*/ 528 w 1140"/>
                <a:gd name="T23" fmla="*/ 404 h 788"/>
                <a:gd name="T24" fmla="*/ 450 w 1140"/>
                <a:gd name="T25" fmla="*/ 382 h 788"/>
                <a:gd name="T26" fmla="*/ 369 w 1140"/>
                <a:gd name="T27" fmla="*/ 376 h 788"/>
                <a:gd name="T28" fmla="*/ 289 w 1140"/>
                <a:gd name="T29" fmla="*/ 386 h 788"/>
                <a:gd name="T30" fmla="*/ 248 w 1140"/>
                <a:gd name="T31" fmla="*/ 398 h 788"/>
                <a:gd name="T32" fmla="*/ 229 w 1140"/>
                <a:gd name="T33" fmla="*/ 404 h 788"/>
                <a:gd name="T34" fmla="*/ 193 w 1140"/>
                <a:gd name="T35" fmla="*/ 408 h 788"/>
                <a:gd name="T36" fmla="*/ 156 w 1140"/>
                <a:gd name="T37" fmla="*/ 405 h 788"/>
                <a:gd name="T38" fmla="*/ 121 w 1140"/>
                <a:gd name="T39" fmla="*/ 395 h 788"/>
                <a:gd name="T40" fmla="*/ 90 w 1140"/>
                <a:gd name="T41" fmla="*/ 379 h 788"/>
                <a:gd name="T42" fmla="*/ 61 w 1140"/>
                <a:gd name="T43" fmla="*/ 357 h 788"/>
                <a:gd name="T44" fmla="*/ 36 w 1140"/>
                <a:gd name="T45" fmla="*/ 329 h 788"/>
                <a:gd name="T46" fmla="*/ 18 w 1140"/>
                <a:gd name="T47" fmla="*/ 297 h 788"/>
                <a:gd name="T48" fmla="*/ 11 w 1140"/>
                <a:gd name="T49" fmla="*/ 278 h 788"/>
                <a:gd name="T50" fmla="*/ 5 w 1140"/>
                <a:gd name="T51" fmla="*/ 259 h 788"/>
                <a:gd name="T52" fmla="*/ 0 w 1140"/>
                <a:gd name="T53" fmla="*/ 223 h 788"/>
                <a:gd name="T54" fmla="*/ 3 w 1140"/>
                <a:gd name="T55" fmla="*/ 186 h 788"/>
                <a:gd name="T56" fmla="*/ 13 w 1140"/>
                <a:gd name="T57" fmla="*/ 151 h 788"/>
                <a:gd name="T58" fmla="*/ 29 w 1140"/>
                <a:gd name="T59" fmla="*/ 120 h 788"/>
                <a:gd name="T60" fmla="*/ 51 w 1140"/>
                <a:gd name="T61" fmla="*/ 91 h 788"/>
                <a:gd name="T62" fmla="*/ 80 w 1140"/>
                <a:gd name="T63" fmla="*/ 66 h 788"/>
                <a:gd name="T64" fmla="*/ 111 w 1140"/>
                <a:gd name="T65" fmla="*/ 48 h 788"/>
                <a:gd name="T66" fmla="*/ 130 w 1140"/>
                <a:gd name="T67" fmla="*/ 41 h 788"/>
                <a:gd name="T68" fmla="*/ 168 w 1140"/>
                <a:gd name="T69" fmla="*/ 29 h 788"/>
                <a:gd name="T70" fmla="*/ 244 w 1140"/>
                <a:gd name="T71" fmla="*/ 12 h 788"/>
                <a:gd name="T72" fmla="*/ 320 w 1140"/>
                <a:gd name="T73" fmla="*/ 2 h 788"/>
                <a:gd name="T74" fmla="*/ 398 w 1140"/>
                <a:gd name="T75" fmla="*/ 0 h 788"/>
                <a:gd name="T76" fmla="*/ 474 w 1140"/>
                <a:gd name="T77" fmla="*/ 5 h 788"/>
                <a:gd name="T78" fmla="*/ 551 w 1140"/>
                <a:gd name="T79" fmla="*/ 18 h 788"/>
                <a:gd name="T80" fmla="*/ 626 w 1140"/>
                <a:gd name="T81" fmla="*/ 39 h 788"/>
                <a:gd name="T82" fmla="*/ 698 w 1140"/>
                <a:gd name="T83" fmla="*/ 66 h 788"/>
                <a:gd name="T84" fmla="*/ 734 w 1140"/>
                <a:gd name="T85" fmla="*/ 84 h 788"/>
                <a:gd name="T86" fmla="*/ 768 w 1140"/>
                <a:gd name="T87" fmla="*/ 103 h 788"/>
                <a:gd name="T88" fmla="*/ 834 w 1140"/>
                <a:gd name="T89" fmla="*/ 143 h 788"/>
                <a:gd name="T90" fmla="*/ 896 w 1140"/>
                <a:gd name="T91" fmla="*/ 190 h 788"/>
                <a:gd name="T92" fmla="*/ 952 w 1140"/>
                <a:gd name="T93" fmla="*/ 244 h 788"/>
                <a:gd name="T94" fmla="*/ 1003 w 1140"/>
                <a:gd name="T95" fmla="*/ 303 h 788"/>
                <a:gd name="T96" fmla="*/ 1048 w 1140"/>
                <a:gd name="T97" fmla="*/ 365 h 788"/>
                <a:gd name="T98" fmla="*/ 1085 w 1140"/>
                <a:gd name="T99" fmla="*/ 432 h 788"/>
                <a:gd name="T100" fmla="*/ 1117 w 1140"/>
                <a:gd name="T101" fmla="*/ 504 h 788"/>
                <a:gd name="T102" fmla="*/ 1130 w 1140"/>
                <a:gd name="T103" fmla="*/ 540 h 788"/>
                <a:gd name="T104" fmla="*/ 1135 w 1140"/>
                <a:gd name="T105" fmla="*/ 559 h 788"/>
                <a:gd name="T106" fmla="*/ 1140 w 1140"/>
                <a:gd name="T107" fmla="*/ 597 h 788"/>
                <a:gd name="T108" fmla="*/ 1137 w 1140"/>
                <a:gd name="T109" fmla="*/ 634 h 788"/>
                <a:gd name="T110" fmla="*/ 1128 w 1140"/>
                <a:gd name="T111" fmla="*/ 669 h 788"/>
                <a:gd name="T112" fmla="*/ 1111 w 1140"/>
                <a:gd name="T113" fmla="*/ 700 h 788"/>
                <a:gd name="T114" fmla="*/ 1089 w 1140"/>
                <a:gd name="T115" fmla="*/ 729 h 788"/>
                <a:gd name="T116" fmla="*/ 1062 w 1140"/>
                <a:gd name="T117" fmla="*/ 753 h 788"/>
                <a:gd name="T118" fmla="*/ 1029 w 1140"/>
                <a:gd name="T119" fmla="*/ 772 h 788"/>
                <a:gd name="T120" fmla="*/ 1012 w 1140"/>
                <a:gd name="T121" fmla="*/ 779 h 788"/>
                <a:gd name="T122" fmla="*/ 981 w 1140"/>
                <a:gd name="T123" fmla="*/ 787 h 788"/>
                <a:gd name="T124" fmla="*/ 951 w 1140"/>
                <a:gd name="T125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0" h="788">
                  <a:moveTo>
                    <a:pt x="951" y="788"/>
                  </a:moveTo>
                  <a:lnTo>
                    <a:pt x="922" y="787"/>
                  </a:lnTo>
                  <a:lnTo>
                    <a:pt x="868" y="769"/>
                  </a:lnTo>
                  <a:lnTo>
                    <a:pt x="820" y="736"/>
                  </a:lnTo>
                  <a:lnTo>
                    <a:pt x="784" y="689"/>
                  </a:lnTo>
                  <a:lnTo>
                    <a:pt x="774" y="660"/>
                  </a:lnTo>
                  <a:lnTo>
                    <a:pt x="759" y="621"/>
                  </a:lnTo>
                  <a:lnTo>
                    <a:pt x="719" y="550"/>
                  </a:lnTo>
                  <a:lnTo>
                    <a:pt x="666" y="490"/>
                  </a:lnTo>
                  <a:lnTo>
                    <a:pt x="601" y="440"/>
                  </a:lnTo>
                  <a:lnTo>
                    <a:pt x="565" y="421"/>
                  </a:lnTo>
                  <a:lnTo>
                    <a:pt x="528" y="404"/>
                  </a:lnTo>
                  <a:lnTo>
                    <a:pt x="450" y="382"/>
                  </a:lnTo>
                  <a:lnTo>
                    <a:pt x="369" y="376"/>
                  </a:lnTo>
                  <a:lnTo>
                    <a:pt x="289" y="386"/>
                  </a:lnTo>
                  <a:lnTo>
                    <a:pt x="248" y="398"/>
                  </a:lnTo>
                  <a:lnTo>
                    <a:pt x="229" y="404"/>
                  </a:lnTo>
                  <a:lnTo>
                    <a:pt x="193" y="408"/>
                  </a:lnTo>
                  <a:lnTo>
                    <a:pt x="156" y="405"/>
                  </a:lnTo>
                  <a:lnTo>
                    <a:pt x="121" y="395"/>
                  </a:lnTo>
                  <a:lnTo>
                    <a:pt x="90" y="379"/>
                  </a:lnTo>
                  <a:lnTo>
                    <a:pt x="61" y="357"/>
                  </a:lnTo>
                  <a:lnTo>
                    <a:pt x="36" y="329"/>
                  </a:lnTo>
                  <a:lnTo>
                    <a:pt x="18" y="297"/>
                  </a:lnTo>
                  <a:lnTo>
                    <a:pt x="11" y="278"/>
                  </a:lnTo>
                  <a:lnTo>
                    <a:pt x="5" y="259"/>
                  </a:lnTo>
                  <a:lnTo>
                    <a:pt x="0" y="223"/>
                  </a:lnTo>
                  <a:lnTo>
                    <a:pt x="3" y="186"/>
                  </a:lnTo>
                  <a:lnTo>
                    <a:pt x="13" y="151"/>
                  </a:lnTo>
                  <a:lnTo>
                    <a:pt x="29" y="120"/>
                  </a:lnTo>
                  <a:lnTo>
                    <a:pt x="51" y="91"/>
                  </a:lnTo>
                  <a:lnTo>
                    <a:pt x="80" y="66"/>
                  </a:lnTo>
                  <a:lnTo>
                    <a:pt x="111" y="48"/>
                  </a:lnTo>
                  <a:lnTo>
                    <a:pt x="130" y="41"/>
                  </a:lnTo>
                  <a:lnTo>
                    <a:pt x="168" y="29"/>
                  </a:lnTo>
                  <a:lnTo>
                    <a:pt x="244" y="12"/>
                  </a:lnTo>
                  <a:lnTo>
                    <a:pt x="320" y="2"/>
                  </a:lnTo>
                  <a:lnTo>
                    <a:pt x="398" y="0"/>
                  </a:lnTo>
                  <a:lnTo>
                    <a:pt x="474" y="5"/>
                  </a:lnTo>
                  <a:lnTo>
                    <a:pt x="551" y="18"/>
                  </a:lnTo>
                  <a:lnTo>
                    <a:pt x="626" y="39"/>
                  </a:lnTo>
                  <a:lnTo>
                    <a:pt x="698" y="66"/>
                  </a:lnTo>
                  <a:lnTo>
                    <a:pt x="734" y="84"/>
                  </a:lnTo>
                  <a:lnTo>
                    <a:pt x="768" y="103"/>
                  </a:lnTo>
                  <a:lnTo>
                    <a:pt x="834" y="143"/>
                  </a:lnTo>
                  <a:lnTo>
                    <a:pt x="896" y="190"/>
                  </a:lnTo>
                  <a:lnTo>
                    <a:pt x="952" y="244"/>
                  </a:lnTo>
                  <a:lnTo>
                    <a:pt x="1003" y="303"/>
                  </a:lnTo>
                  <a:lnTo>
                    <a:pt x="1048" y="365"/>
                  </a:lnTo>
                  <a:lnTo>
                    <a:pt x="1085" y="432"/>
                  </a:lnTo>
                  <a:lnTo>
                    <a:pt x="1117" y="504"/>
                  </a:lnTo>
                  <a:lnTo>
                    <a:pt x="1130" y="540"/>
                  </a:lnTo>
                  <a:lnTo>
                    <a:pt x="1135" y="559"/>
                  </a:lnTo>
                  <a:lnTo>
                    <a:pt x="1140" y="597"/>
                  </a:lnTo>
                  <a:lnTo>
                    <a:pt x="1137" y="634"/>
                  </a:lnTo>
                  <a:lnTo>
                    <a:pt x="1128" y="669"/>
                  </a:lnTo>
                  <a:lnTo>
                    <a:pt x="1111" y="700"/>
                  </a:lnTo>
                  <a:lnTo>
                    <a:pt x="1089" y="729"/>
                  </a:lnTo>
                  <a:lnTo>
                    <a:pt x="1062" y="753"/>
                  </a:lnTo>
                  <a:lnTo>
                    <a:pt x="1029" y="772"/>
                  </a:lnTo>
                  <a:lnTo>
                    <a:pt x="1012" y="779"/>
                  </a:lnTo>
                  <a:lnTo>
                    <a:pt x="981" y="787"/>
                  </a:lnTo>
                  <a:lnTo>
                    <a:pt x="951" y="788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3163" y="1272"/>
              <a:ext cx="337" cy="296"/>
            </a:xfrm>
            <a:custGeom>
              <a:avLst/>
              <a:gdLst>
                <a:gd name="T0" fmla="*/ 824 w 1012"/>
                <a:gd name="T1" fmla="*/ 887 h 887"/>
                <a:gd name="T2" fmla="*/ 788 w 1012"/>
                <a:gd name="T3" fmla="*/ 885 h 887"/>
                <a:gd name="T4" fmla="*/ 724 w 1012"/>
                <a:gd name="T5" fmla="*/ 861 h 887"/>
                <a:gd name="T6" fmla="*/ 674 w 1012"/>
                <a:gd name="T7" fmla="*/ 816 h 887"/>
                <a:gd name="T8" fmla="*/ 642 w 1012"/>
                <a:gd name="T9" fmla="*/ 756 h 887"/>
                <a:gd name="T10" fmla="*/ 636 w 1012"/>
                <a:gd name="T11" fmla="*/ 720 h 887"/>
                <a:gd name="T12" fmla="*/ 631 w 1012"/>
                <a:gd name="T13" fmla="*/ 681 h 887"/>
                <a:gd name="T14" fmla="*/ 606 w 1012"/>
                <a:gd name="T15" fmla="*/ 607 h 887"/>
                <a:gd name="T16" fmla="*/ 570 w 1012"/>
                <a:gd name="T17" fmla="*/ 541 h 887"/>
                <a:gd name="T18" fmla="*/ 521 w 1012"/>
                <a:gd name="T19" fmla="*/ 485 h 887"/>
                <a:gd name="T20" fmla="*/ 464 w 1012"/>
                <a:gd name="T21" fmla="*/ 439 h 887"/>
                <a:gd name="T22" fmla="*/ 397 w 1012"/>
                <a:gd name="T23" fmla="*/ 403 h 887"/>
                <a:gd name="T24" fmla="*/ 325 w 1012"/>
                <a:gd name="T25" fmla="*/ 381 h 887"/>
                <a:gd name="T26" fmla="*/ 248 w 1012"/>
                <a:gd name="T27" fmla="*/ 375 h 887"/>
                <a:gd name="T28" fmla="*/ 209 w 1012"/>
                <a:gd name="T29" fmla="*/ 378 h 887"/>
                <a:gd name="T30" fmla="*/ 190 w 1012"/>
                <a:gd name="T31" fmla="*/ 380 h 887"/>
                <a:gd name="T32" fmla="*/ 153 w 1012"/>
                <a:gd name="T33" fmla="*/ 375 h 887"/>
                <a:gd name="T34" fmla="*/ 117 w 1012"/>
                <a:gd name="T35" fmla="*/ 365 h 887"/>
                <a:gd name="T36" fmla="*/ 85 w 1012"/>
                <a:gd name="T37" fmla="*/ 348 h 887"/>
                <a:gd name="T38" fmla="*/ 56 w 1012"/>
                <a:gd name="T39" fmla="*/ 327 h 887"/>
                <a:gd name="T40" fmla="*/ 33 w 1012"/>
                <a:gd name="T41" fmla="*/ 299 h 887"/>
                <a:gd name="T42" fmla="*/ 16 w 1012"/>
                <a:gd name="T43" fmla="*/ 266 h 887"/>
                <a:gd name="T44" fmla="*/ 4 w 1012"/>
                <a:gd name="T45" fmla="*/ 231 h 887"/>
                <a:gd name="T46" fmla="*/ 1 w 1012"/>
                <a:gd name="T47" fmla="*/ 211 h 887"/>
                <a:gd name="T48" fmla="*/ 0 w 1012"/>
                <a:gd name="T49" fmla="*/ 193 h 887"/>
                <a:gd name="T50" fmla="*/ 3 w 1012"/>
                <a:gd name="T51" fmla="*/ 155 h 887"/>
                <a:gd name="T52" fmla="*/ 13 w 1012"/>
                <a:gd name="T53" fmla="*/ 121 h 887"/>
                <a:gd name="T54" fmla="*/ 30 w 1012"/>
                <a:gd name="T55" fmla="*/ 87 h 887"/>
                <a:gd name="T56" fmla="*/ 53 w 1012"/>
                <a:gd name="T57" fmla="*/ 60 h 887"/>
                <a:gd name="T58" fmla="*/ 80 w 1012"/>
                <a:gd name="T59" fmla="*/ 36 h 887"/>
                <a:gd name="T60" fmla="*/ 112 w 1012"/>
                <a:gd name="T61" fmla="*/ 18 h 887"/>
                <a:gd name="T62" fmla="*/ 148 w 1012"/>
                <a:gd name="T63" fmla="*/ 7 h 887"/>
                <a:gd name="T64" fmla="*/ 167 w 1012"/>
                <a:gd name="T65" fmla="*/ 4 h 887"/>
                <a:gd name="T66" fmla="*/ 206 w 1012"/>
                <a:gd name="T67" fmla="*/ 0 h 887"/>
                <a:gd name="T68" fmla="*/ 284 w 1012"/>
                <a:gd name="T69" fmla="*/ 0 h 887"/>
                <a:gd name="T70" fmla="*/ 358 w 1012"/>
                <a:gd name="T71" fmla="*/ 7 h 887"/>
                <a:gd name="T72" fmla="*/ 433 w 1012"/>
                <a:gd name="T73" fmla="*/ 21 h 887"/>
                <a:gd name="T74" fmla="*/ 504 w 1012"/>
                <a:gd name="T75" fmla="*/ 43 h 887"/>
                <a:gd name="T76" fmla="*/ 573 w 1012"/>
                <a:gd name="T77" fmla="*/ 70 h 887"/>
                <a:gd name="T78" fmla="*/ 638 w 1012"/>
                <a:gd name="T79" fmla="*/ 105 h 887"/>
                <a:gd name="T80" fmla="*/ 700 w 1012"/>
                <a:gd name="T81" fmla="*/ 145 h 887"/>
                <a:gd name="T82" fmla="*/ 756 w 1012"/>
                <a:gd name="T83" fmla="*/ 190 h 887"/>
                <a:gd name="T84" fmla="*/ 809 w 1012"/>
                <a:gd name="T85" fmla="*/ 242 h 887"/>
                <a:gd name="T86" fmla="*/ 857 w 1012"/>
                <a:gd name="T87" fmla="*/ 298 h 887"/>
                <a:gd name="T88" fmla="*/ 899 w 1012"/>
                <a:gd name="T89" fmla="*/ 358 h 887"/>
                <a:gd name="T90" fmla="*/ 936 w 1012"/>
                <a:gd name="T91" fmla="*/ 423 h 887"/>
                <a:gd name="T92" fmla="*/ 966 w 1012"/>
                <a:gd name="T93" fmla="*/ 492 h 887"/>
                <a:gd name="T94" fmla="*/ 989 w 1012"/>
                <a:gd name="T95" fmla="*/ 564 h 887"/>
                <a:gd name="T96" fmla="*/ 1005 w 1012"/>
                <a:gd name="T97" fmla="*/ 639 h 887"/>
                <a:gd name="T98" fmla="*/ 1011 w 1012"/>
                <a:gd name="T99" fmla="*/ 678 h 887"/>
                <a:gd name="T100" fmla="*/ 1012 w 1012"/>
                <a:gd name="T101" fmla="*/ 698 h 887"/>
                <a:gd name="T102" fmla="*/ 1008 w 1012"/>
                <a:gd name="T103" fmla="*/ 736 h 887"/>
                <a:gd name="T104" fmla="*/ 998 w 1012"/>
                <a:gd name="T105" fmla="*/ 770 h 887"/>
                <a:gd name="T106" fmla="*/ 981 w 1012"/>
                <a:gd name="T107" fmla="*/ 802 h 887"/>
                <a:gd name="T108" fmla="*/ 959 w 1012"/>
                <a:gd name="T109" fmla="*/ 831 h 887"/>
                <a:gd name="T110" fmla="*/ 930 w 1012"/>
                <a:gd name="T111" fmla="*/ 854 h 887"/>
                <a:gd name="T112" fmla="*/ 899 w 1012"/>
                <a:gd name="T113" fmla="*/ 872 h 887"/>
                <a:gd name="T114" fmla="*/ 863 w 1012"/>
                <a:gd name="T115" fmla="*/ 884 h 887"/>
                <a:gd name="T116" fmla="*/ 844 w 1012"/>
                <a:gd name="T117" fmla="*/ 887 h 887"/>
                <a:gd name="T118" fmla="*/ 834 w 1012"/>
                <a:gd name="T119" fmla="*/ 887 h 887"/>
                <a:gd name="T120" fmla="*/ 824 w 1012"/>
                <a:gd name="T121" fmla="*/ 88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2" h="887">
                  <a:moveTo>
                    <a:pt x="824" y="887"/>
                  </a:moveTo>
                  <a:lnTo>
                    <a:pt x="788" y="885"/>
                  </a:lnTo>
                  <a:lnTo>
                    <a:pt x="724" y="861"/>
                  </a:lnTo>
                  <a:lnTo>
                    <a:pt x="674" y="816"/>
                  </a:lnTo>
                  <a:lnTo>
                    <a:pt x="642" y="756"/>
                  </a:lnTo>
                  <a:lnTo>
                    <a:pt x="636" y="720"/>
                  </a:lnTo>
                  <a:lnTo>
                    <a:pt x="631" y="681"/>
                  </a:lnTo>
                  <a:lnTo>
                    <a:pt x="606" y="607"/>
                  </a:lnTo>
                  <a:lnTo>
                    <a:pt x="570" y="541"/>
                  </a:lnTo>
                  <a:lnTo>
                    <a:pt x="521" y="485"/>
                  </a:lnTo>
                  <a:lnTo>
                    <a:pt x="464" y="439"/>
                  </a:lnTo>
                  <a:lnTo>
                    <a:pt x="397" y="403"/>
                  </a:lnTo>
                  <a:lnTo>
                    <a:pt x="325" y="381"/>
                  </a:lnTo>
                  <a:lnTo>
                    <a:pt x="248" y="375"/>
                  </a:lnTo>
                  <a:lnTo>
                    <a:pt x="209" y="378"/>
                  </a:lnTo>
                  <a:lnTo>
                    <a:pt x="190" y="380"/>
                  </a:lnTo>
                  <a:lnTo>
                    <a:pt x="153" y="375"/>
                  </a:lnTo>
                  <a:lnTo>
                    <a:pt x="117" y="365"/>
                  </a:lnTo>
                  <a:lnTo>
                    <a:pt x="85" y="348"/>
                  </a:lnTo>
                  <a:lnTo>
                    <a:pt x="56" y="327"/>
                  </a:lnTo>
                  <a:lnTo>
                    <a:pt x="33" y="299"/>
                  </a:lnTo>
                  <a:lnTo>
                    <a:pt x="16" y="266"/>
                  </a:lnTo>
                  <a:lnTo>
                    <a:pt x="4" y="231"/>
                  </a:lnTo>
                  <a:lnTo>
                    <a:pt x="1" y="211"/>
                  </a:lnTo>
                  <a:lnTo>
                    <a:pt x="0" y="193"/>
                  </a:lnTo>
                  <a:lnTo>
                    <a:pt x="3" y="155"/>
                  </a:lnTo>
                  <a:lnTo>
                    <a:pt x="13" y="121"/>
                  </a:lnTo>
                  <a:lnTo>
                    <a:pt x="30" y="87"/>
                  </a:lnTo>
                  <a:lnTo>
                    <a:pt x="53" y="60"/>
                  </a:lnTo>
                  <a:lnTo>
                    <a:pt x="80" y="36"/>
                  </a:lnTo>
                  <a:lnTo>
                    <a:pt x="112" y="18"/>
                  </a:lnTo>
                  <a:lnTo>
                    <a:pt x="148" y="7"/>
                  </a:lnTo>
                  <a:lnTo>
                    <a:pt x="167" y="4"/>
                  </a:lnTo>
                  <a:lnTo>
                    <a:pt x="206" y="0"/>
                  </a:lnTo>
                  <a:lnTo>
                    <a:pt x="284" y="0"/>
                  </a:lnTo>
                  <a:lnTo>
                    <a:pt x="358" y="7"/>
                  </a:lnTo>
                  <a:lnTo>
                    <a:pt x="433" y="21"/>
                  </a:lnTo>
                  <a:lnTo>
                    <a:pt x="504" y="43"/>
                  </a:lnTo>
                  <a:lnTo>
                    <a:pt x="573" y="70"/>
                  </a:lnTo>
                  <a:lnTo>
                    <a:pt x="638" y="105"/>
                  </a:lnTo>
                  <a:lnTo>
                    <a:pt x="700" y="145"/>
                  </a:lnTo>
                  <a:lnTo>
                    <a:pt x="756" y="190"/>
                  </a:lnTo>
                  <a:lnTo>
                    <a:pt x="809" y="242"/>
                  </a:lnTo>
                  <a:lnTo>
                    <a:pt x="857" y="298"/>
                  </a:lnTo>
                  <a:lnTo>
                    <a:pt x="899" y="358"/>
                  </a:lnTo>
                  <a:lnTo>
                    <a:pt x="936" y="423"/>
                  </a:lnTo>
                  <a:lnTo>
                    <a:pt x="966" y="492"/>
                  </a:lnTo>
                  <a:lnTo>
                    <a:pt x="989" y="564"/>
                  </a:lnTo>
                  <a:lnTo>
                    <a:pt x="1005" y="639"/>
                  </a:lnTo>
                  <a:lnTo>
                    <a:pt x="1011" y="678"/>
                  </a:lnTo>
                  <a:lnTo>
                    <a:pt x="1012" y="698"/>
                  </a:lnTo>
                  <a:lnTo>
                    <a:pt x="1008" y="736"/>
                  </a:lnTo>
                  <a:lnTo>
                    <a:pt x="998" y="770"/>
                  </a:lnTo>
                  <a:lnTo>
                    <a:pt x="981" y="802"/>
                  </a:lnTo>
                  <a:lnTo>
                    <a:pt x="959" y="831"/>
                  </a:lnTo>
                  <a:lnTo>
                    <a:pt x="930" y="854"/>
                  </a:lnTo>
                  <a:lnTo>
                    <a:pt x="899" y="872"/>
                  </a:lnTo>
                  <a:lnTo>
                    <a:pt x="863" y="884"/>
                  </a:lnTo>
                  <a:lnTo>
                    <a:pt x="844" y="887"/>
                  </a:lnTo>
                  <a:lnTo>
                    <a:pt x="834" y="887"/>
                  </a:lnTo>
                  <a:lnTo>
                    <a:pt x="824" y="887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2923" y="1512"/>
              <a:ext cx="296" cy="337"/>
            </a:xfrm>
            <a:custGeom>
              <a:avLst/>
              <a:gdLst>
                <a:gd name="T0" fmla="*/ 697 w 889"/>
                <a:gd name="T1" fmla="*/ 1011 h 1011"/>
                <a:gd name="T2" fmla="*/ 687 w 889"/>
                <a:gd name="T3" fmla="*/ 1011 h 1011"/>
                <a:gd name="T4" fmla="*/ 677 w 889"/>
                <a:gd name="T5" fmla="*/ 1010 h 1011"/>
                <a:gd name="T6" fmla="*/ 657 w 889"/>
                <a:gd name="T7" fmla="*/ 1008 h 1011"/>
                <a:gd name="T8" fmla="*/ 621 w 889"/>
                <a:gd name="T9" fmla="*/ 997 h 1011"/>
                <a:gd name="T10" fmla="*/ 589 w 889"/>
                <a:gd name="T11" fmla="*/ 978 h 1011"/>
                <a:gd name="T12" fmla="*/ 562 w 889"/>
                <a:gd name="T13" fmla="*/ 955 h 1011"/>
                <a:gd name="T14" fmla="*/ 539 w 889"/>
                <a:gd name="T15" fmla="*/ 926 h 1011"/>
                <a:gd name="T16" fmla="*/ 523 w 889"/>
                <a:gd name="T17" fmla="*/ 895 h 1011"/>
                <a:gd name="T18" fmla="*/ 511 w 889"/>
                <a:gd name="T19" fmla="*/ 860 h 1011"/>
                <a:gd name="T20" fmla="*/ 509 w 889"/>
                <a:gd name="T21" fmla="*/ 823 h 1011"/>
                <a:gd name="T22" fmla="*/ 510 w 889"/>
                <a:gd name="T23" fmla="*/ 802 h 1011"/>
                <a:gd name="T24" fmla="*/ 513 w 889"/>
                <a:gd name="T25" fmla="*/ 763 h 1011"/>
                <a:gd name="T26" fmla="*/ 507 w 889"/>
                <a:gd name="T27" fmla="*/ 689 h 1011"/>
                <a:gd name="T28" fmla="*/ 486 w 889"/>
                <a:gd name="T29" fmla="*/ 617 h 1011"/>
                <a:gd name="T30" fmla="*/ 451 w 889"/>
                <a:gd name="T31" fmla="*/ 549 h 1011"/>
                <a:gd name="T32" fmla="*/ 428 w 889"/>
                <a:gd name="T33" fmla="*/ 519 h 1011"/>
                <a:gd name="T34" fmla="*/ 402 w 889"/>
                <a:gd name="T35" fmla="*/ 488 h 1011"/>
                <a:gd name="T36" fmla="*/ 344 w 889"/>
                <a:gd name="T37" fmla="*/ 439 h 1011"/>
                <a:gd name="T38" fmla="*/ 278 w 889"/>
                <a:gd name="T39" fmla="*/ 403 h 1011"/>
                <a:gd name="T40" fmla="*/ 206 w 889"/>
                <a:gd name="T41" fmla="*/ 380 h 1011"/>
                <a:gd name="T42" fmla="*/ 169 w 889"/>
                <a:gd name="T43" fmla="*/ 375 h 1011"/>
                <a:gd name="T44" fmla="*/ 149 w 889"/>
                <a:gd name="T45" fmla="*/ 372 h 1011"/>
                <a:gd name="T46" fmla="*/ 113 w 889"/>
                <a:gd name="T47" fmla="*/ 360 h 1011"/>
                <a:gd name="T48" fmla="*/ 81 w 889"/>
                <a:gd name="T49" fmla="*/ 343 h 1011"/>
                <a:gd name="T50" fmla="*/ 53 w 889"/>
                <a:gd name="T51" fmla="*/ 320 h 1011"/>
                <a:gd name="T52" fmla="*/ 30 w 889"/>
                <a:gd name="T53" fmla="*/ 291 h 1011"/>
                <a:gd name="T54" fmla="*/ 15 w 889"/>
                <a:gd name="T55" fmla="*/ 259 h 1011"/>
                <a:gd name="T56" fmla="*/ 3 w 889"/>
                <a:gd name="T57" fmla="*/ 223 h 1011"/>
                <a:gd name="T58" fmla="*/ 0 w 889"/>
                <a:gd name="T59" fmla="*/ 186 h 1011"/>
                <a:gd name="T60" fmla="*/ 2 w 889"/>
                <a:gd name="T61" fmla="*/ 167 h 1011"/>
                <a:gd name="T62" fmla="*/ 4 w 889"/>
                <a:gd name="T63" fmla="*/ 148 h 1011"/>
                <a:gd name="T64" fmla="*/ 16 w 889"/>
                <a:gd name="T65" fmla="*/ 112 h 1011"/>
                <a:gd name="T66" fmla="*/ 35 w 889"/>
                <a:gd name="T67" fmla="*/ 81 h 1011"/>
                <a:gd name="T68" fmla="*/ 58 w 889"/>
                <a:gd name="T69" fmla="*/ 53 h 1011"/>
                <a:gd name="T70" fmla="*/ 85 w 889"/>
                <a:gd name="T71" fmla="*/ 30 h 1011"/>
                <a:gd name="T72" fmla="*/ 118 w 889"/>
                <a:gd name="T73" fmla="*/ 13 h 1011"/>
                <a:gd name="T74" fmla="*/ 153 w 889"/>
                <a:gd name="T75" fmla="*/ 3 h 1011"/>
                <a:gd name="T76" fmla="*/ 190 w 889"/>
                <a:gd name="T77" fmla="*/ 0 h 1011"/>
                <a:gd name="T78" fmla="*/ 209 w 889"/>
                <a:gd name="T79" fmla="*/ 2 h 1011"/>
                <a:gd name="T80" fmla="*/ 248 w 889"/>
                <a:gd name="T81" fmla="*/ 6 h 1011"/>
                <a:gd name="T82" fmla="*/ 321 w 889"/>
                <a:gd name="T83" fmla="*/ 22 h 1011"/>
                <a:gd name="T84" fmla="*/ 392 w 889"/>
                <a:gd name="T85" fmla="*/ 43 h 1011"/>
                <a:gd name="T86" fmla="*/ 461 w 889"/>
                <a:gd name="T87" fmla="*/ 74 h 1011"/>
                <a:gd name="T88" fmla="*/ 526 w 889"/>
                <a:gd name="T89" fmla="*/ 110 h 1011"/>
                <a:gd name="T90" fmla="*/ 588 w 889"/>
                <a:gd name="T91" fmla="*/ 151 h 1011"/>
                <a:gd name="T92" fmla="*/ 644 w 889"/>
                <a:gd name="T93" fmla="*/ 199 h 1011"/>
                <a:gd name="T94" fmla="*/ 697 w 889"/>
                <a:gd name="T95" fmla="*/ 254 h 1011"/>
                <a:gd name="T96" fmla="*/ 722 w 889"/>
                <a:gd name="T97" fmla="*/ 282 h 1011"/>
                <a:gd name="T98" fmla="*/ 745 w 889"/>
                <a:gd name="T99" fmla="*/ 313 h 1011"/>
                <a:gd name="T100" fmla="*/ 787 w 889"/>
                <a:gd name="T101" fmla="*/ 376 h 1011"/>
                <a:gd name="T102" fmla="*/ 821 w 889"/>
                <a:gd name="T103" fmla="*/ 442 h 1011"/>
                <a:gd name="T104" fmla="*/ 848 w 889"/>
                <a:gd name="T105" fmla="*/ 511 h 1011"/>
                <a:gd name="T106" fmla="*/ 869 w 889"/>
                <a:gd name="T107" fmla="*/ 583 h 1011"/>
                <a:gd name="T108" fmla="*/ 883 w 889"/>
                <a:gd name="T109" fmla="*/ 657 h 1011"/>
                <a:gd name="T110" fmla="*/ 889 w 889"/>
                <a:gd name="T111" fmla="*/ 730 h 1011"/>
                <a:gd name="T112" fmla="*/ 887 w 889"/>
                <a:gd name="T113" fmla="*/ 807 h 1011"/>
                <a:gd name="T114" fmla="*/ 884 w 889"/>
                <a:gd name="T115" fmla="*/ 844 h 1011"/>
                <a:gd name="T116" fmla="*/ 877 w 889"/>
                <a:gd name="T117" fmla="*/ 880 h 1011"/>
                <a:gd name="T118" fmla="*/ 846 w 889"/>
                <a:gd name="T119" fmla="*/ 941 h 1011"/>
                <a:gd name="T120" fmla="*/ 795 w 889"/>
                <a:gd name="T121" fmla="*/ 985 h 1011"/>
                <a:gd name="T122" fmla="*/ 732 w 889"/>
                <a:gd name="T123" fmla="*/ 1010 h 1011"/>
                <a:gd name="T124" fmla="*/ 697 w 889"/>
                <a:gd name="T125" fmla="*/ 1011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1011">
                  <a:moveTo>
                    <a:pt x="697" y="1011"/>
                  </a:moveTo>
                  <a:lnTo>
                    <a:pt x="687" y="1011"/>
                  </a:lnTo>
                  <a:lnTo>
                    <a:pt x="677" y="1010"/>
                  </a:lnTo>
                  <a:lnTo>
                    <a:pt x="657" y="1008"/>
                  </a:lnTo>
                  <a:lnTo>
                    <a:pt x="621" y="997"/>
                  </a:lnTo>
                  <a:lnTo>
                    <a:pt x="589" y="978"/>
                  </a:lnTo>
                  <a:lnTo>
                    <a:pt x="562" y="955"/>
                  </a:lnTo>
                  <a:lnTo>
                    <a:pt x="539" y="926"/>
                  </a:lnTo>
                  <a:lnTo>
                    <a:pt x="523" y="895"/>
                  </a:lnTo>
                  <a:lnTo>
                    <a:pt x="511" y="860"/>
                  </a:lnTo>
                  <a:lnTo>
                    <a:pt x="509" y="823"/>
                  </a:lnTo>
                  <a:lnTo>
                    <a:pt x="510" y="802"/>
                  </a:lnTo>
                  <a:lnTo>
                    <a:pt x="513" y="763"/>
                  </a:lnTo>
                  <a:lnTo>
                    <a:pt x="507" y="689"/>
                  </a:lnTo>
                  <a:lnTo>
                    <a:pt x="486" y="617"/>
                  </a:lnTo>
                  <a:lnTo>
                    <a:pt x="451" y="549"/>
                  </a:lnTo>
                  <a:lnTo>
                    <a:pt x="428" y="519"/>
                  </a:lnTo>
                  <a:lnTo>
                    <a:pt x="402" y="488"/>
                  </a:lnTo>
                  <a:lnTo>
                    <a:pt x="344" y="439"/>
                  </a:lnTo>
                  <a:lnTo>
                    <a:pt x="278" y="403"/>
                  </a:lnTo>
                  <a:lnTo>
                    <a:pt x="206" y="380"/>
                  </a:lnTo>
                  <a:lnTo>
                    <a:pt x="169" y="375"/>
                  </a:lnTo>
                  <a:lnTo>
                    <a:pt x="149" y="372"/>
                  </a:lnTo>
                  <a:lnTo>
                    <a:pt x="113" y="360"/>
                  </a:lnTo>
                  <a:lnTo>
                    <a:pt x="81" y="343"/>
                  </a:lnTo>
                  <a:lnTo>
                    <a:pt x="53" y="320"/>
                  </a:lnTo>
                  <a:lnTo>
                    <a:pt x="30" y="291"/>
                  </a:lnTo>
                  <a:lnTo>
                    <a:pt x="15" y="259"/>
                  </a:lnTo>
                  <a:lnTo>
                    <a:pt x="3" y="223"/>
                  </a:lnTo>
                  <a:lnTo>
                    <a:pt x="0" y="186"/>
                  </a:lnTo>
                  <a:lnTo>
                    <a:pt x="2" y="167"/>
                  </a:lnTo>
                  <a:lnTo>
                    <a:pt x="4" y="148"/>
                  </a:lnTo>
                  <a:lnTo>
                    <a:pt x="16" y="112"/>
                  </a:lnTo>
                  <a:lnTo>
                    <a:pt x="35" y="81"/>
                  </a:lnTo>
                  <a:lnTo>
                    <a:pt x="58" y="53"/>
                  </a:lnTo>
                  <a:lnTo>
                    <a:pt x="85" y="30"/>
                  </a:lnTo>
                  <a:lnTo>
                    <a:pt x="118" y="13"/>
                  </a:lnTo>
                  <a:lnTo>
                    <a:pt x="153" y="3"/>
                  </a:lnTo>
                  <a:lnTo>
                    <a:pt x="190" y="0"/>
                  </a:lnTo>
                  <a:lnTo>
                    <a:pt x="209" y="2"/>
                  </a:lnTo>
                  <a:lnTo>
                    <a:pt x="248" y="6"/>
                  </a:lnTo>
                  <a:lnTo>
                    <a:pt x="321" y="22"/>
                  </a:lnTo>
                  <a:lnTo>
                    <a:pt x="392" y="43"/>
                  </a:lnTo>
                  <a:lnTo>
                    <a:pt x="461" y="74"/>
                  </a:lnTo>
                  <a:lnTo>
                    <a:pt x="526" y="110"/>
                  </a:lnTo>
                  <a:lnTo>
                    <a:pt x="588" y="151"/>
                  </a:lnTo>
                  <a:lnTo>
                    <a:pt x="644" y="199"/>
                  </a:lnTo>
                  <a:lnTo>
                    <a:pt x="697" y="254"/>
                  </a:lnTo>
                  <a:lnTo>
                    <a:pt x="722" y="282"/>
                  </a:lnTo>
                  <a:lnTo>
                    <a:pt x="745" y="313"/>
                  </a:lnTo>
                  <a:lnTo>
                    <a:pt x="787" y="376"/>
                  </a:lnTo>
                  <a:lnTo>
                    <a:pt x="821" y="442"/>
                  </a:lnTo>
                  <a:lnTo>
                    <a:pt x="848" y="511"/>
                  </a:lnTo>
                  <a:lnTo>
                    <a:pt x="869" y="583"/>
                  </a:lnTo>
                  <a:lnTo>
                    <a:pt x="883" y="657"/>
                  </a:lnTo>
                  <a:lnTo>
                    <a:pt x="889" y="730"/>
                  </a:lnTo>
                  <a:lnTo>
                    <a:pt x="887" y="807"/>
                  </a:lnTo>
                  <a:lnTo>
                    <a:pt x="884" y="844"/>
                  </a:lnTo>
                  <a:lnTo>
                    <a:pt x="877" y="880"/>
                  </a:lnTo>
                  <a:lnTo>
                    <a:pt x="846" y="941"/>
                  </a:lnTo>
                  <a:lnTo>
                    <a:pt x="795" y="985"/>
                  </a:lnTo>
                  <a:lnTo>
                    <a:pt x="732" y="1010"/>
                  </a:lnTo>
                  <a:lnTo>
                    <a:pt x="697" y="1011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2657" y="1689"/>
              <a:ext cx="263" cy="380"/>
            </a:xfrm>
            <a:custGeom>
              <a:avLst/>
              <a:gdLst>
                <a:gd name="T0" fmla="*/ 569 w 789"/>
                <a:gd name="T1" fmla="*/ 1139 h 1139"/>
                <a:gd name="T2" fmla="*/ 540 w 789"/>
                <a:gd name="T3" fmla="*/ 1138 h 1139"/>
                <a:gd name="T4" fmla="*/ 510 w 789"/>
                <a:gd name="T5" fmla="*/ 1131 h 1139"/>
                <a:gd name="T6" fmla="*/ 492 w 789"/>
                <a:gd name="T7" fmla="*/ 1124 h 1139"/>
                <a:gd name="T8" fmla="*/ 459 w 789"/>
                <a:gd name="T9" fmla="*/ 1105 h 1139"/>
                <a:gd name="T10" fmla="*/ 432 w 789"/>
                <a:gd name="T11" fmla="*/ 1080 h 1139"/>
                <a:gd name="T12" fmla="*/ 410 w 789"/>
                <a:gd name="T13" fmla="*/ 1052 h 1139"/>
                <a:gd name="T14" fmla="*/ 393 w 789"/>
                <a:gd name="T15" fmla="*/ 1020 h 1139"/>
                <a:gd name="T16" fmla="*/ 384 w 789"/>
                <a:gd name="T17" fmla="*/ 985 h 1139"/>
                <a:gd name="T18" fmla="*/ 382 w 789"/>
                <a:gd name="T19" fmla="*/ 948 h 1139"/>
                <a:gd name="T20" fmla="*/ 386 w 789"/>
                <a:gd name="T21" fmla="*/ 910 h 1139"/>
                <a:gd name="T22" fmla="*/ 392 w 789"/>
                <a:gd name="T23" fmla="*/ 892 h 1139"/>
                <a:gd name="T24" fmla="*/ 403 w 789"/>
                <a:gd name="T25" fmla="*/ 853 h 1139"/>
                <a:gd name="T26" fmla="*/ 413 w 789"/>
                <a:gd name="T27" fmla="*/ 772 h 1139"/>
                <a:gd name="T28" fmla="*/ 407 w 789"/>
                <a:gd name="T29" fmla="*/ 691 h 1139"/>
                <a:gd name="T30" fmla="*/ 386 w 789"/>
                <a:gd name="T31" fmla="*/ 614 h 1139"/>
                <a:gd name="T32" fmla="*/ 369 w 789"/>
                <a:gd name="T33" fmla="*/ 576 h 1139"/>
                <a:gd name="T34" fmla="*/ 348 w 789"/>
                <a:gd name="T35" fmla="*/ 539 h 1139"/>
                <a:gd name="T36" fmla="*/ 299 w 789"/>
                <a:gd name="T37" fmla="*/ 475 h 1139"/>
                <a:gd name="T38" fmla="*/ 237 w 789"/>
                <a:gd name="T39" fmla="*/ 422 h 1139"/>
                <a:gd name="T40" fmla="*/ 167 w 789"/>
                <a:gd name="T41" fmla="*/ 382 h 1139"/>
                <a:gd name="T42" fmla="*/ 128 w 789"/>
                <a:gd name="T43" fmla="*/ 367 h 1139"/>
                <a:gd name="T44" fmla="*/ 111 w 789"/>
                <a:gd name="T45" fmla="*/ 360 h 1139"/>
                <a:gd name="T46" fmla="*/ 78 w 789"/>
                <a:gd name="T47" fmla="*/ 341 h 1139"/>
                <a:gd name="T48" fmla="*/ 50 w 789"/>
                <a:gd name="T49" fmla="*/ 318 h 1139"/>
                <a:gd name="T50" fmla="*/ 29 w 789"/>
                <a:gd name="T51" fmla="*/ 290 h 1139"/>
                <a:gd name="T52" fmla="*/ 13 w 789"/>
                <a:gd name="T53" fmla="*/ 256 h 1139"/>
                <a:gd name="T54" fmla="*/ 3 w 789"/>
                <a:gd name="T55" fmla="*/ 222 h 1139"/>
                <a:gd name="T56" fmla="*/ 0 w 789"/>
                <a:gd name="T57" fmla="*/ 186 h 1139"/>
                <a:gd name="T58" fmla="*/ 4 w 789"/>
                <a:gd name="T59" fmla="*/ 148 h 1139"/>
                <a:gd name="T60" fmla="*/ 10 w 789"/>
                <a:gd name="T61" fmla="*/ 130 h 1139"/>
                <a:gd name="T62" fmla="*/ 16 w 789"/>
                <a:gd name="T63" fmla="*/ 111 h 1139"/>
                <a:gd name="T64" fmla="*/ 34 w 789"/>
                <a:gd name="T65" fmla="*/ 79 h 1139"/>
                <a:gd name="T66" fmla="*/ 59 w 789"/>
                <a:gd name="T67" fmla="*/ 52 h 1139"/>
                <a:gd name="T68" fmla="*/ 88 w 789"/>
                <a:gd name="T69" fmla="*/ 29 h 1139"/>
                <a:gd name="T70" fmla="*/ 121 w 789"/>
                <a:gd name="T71" fmla="*/ 13 h 1139"/>
                <a:gd name="T72" fmla="*/ 155 w 789"/>
                <a:gd name="T73" fmla="*/ 3 h 1139"/>
                <a:gd name="T74" fmla="*/ 191 w 789"/>
                <a:gd name="T75" fmla="*/ 0 h 1139"/>
                <a:gd name="T76" fmla="*/ 229 w 789"/>
                <a:gd name="T77" fmla="*/ 6 h 1139"/>
                <a:gd name="T78" fmla="*/ 248 w 789"/>
                <a:gd name="T79" fmla="*/ 10 h 1139"/>
                <a:gd name="T80" fmla="*/ 285 w 789"/>
                <a:gd name="T81" fmla="*/ 23 h 1139"/>
                <a:gd name="T82" fmla="*/ 356 w 789"/>
                <a:gd name="T83" fmla="*/ 56 h 1139"/>
                <a:gd name="T84" fmla="*/ 423 w 789"/>
                <a:gd name="T85" fmla="*/ 94 h 1139"/>
                <a:gd name="T86" fmla="*/ 487 w 789"/>
                <a:gd name="T87" fmla="*/ 138 h 1139"/>
                <a:gd name="T88" fmla="*/ 544 w 789"/>
                <a:gd name="T89" fmla="*/ 189 h 1139"/>
                <a:gd name="T90" fmla="*/ 598 w 789"/>
                <a:gd name="T91" fmla="*/ 245 h 1139"/>
                <a:gd name="T92" fmla="*/ 645 w 789"/>
                <a:gd name="T93" fmla="*/ 305 h 1139"/>
                <a:gd name="T94" fmla="*/ 687 w 789"/>
                <a:gd name="T95" fmla="*/ 372 h 1139"/>
                <a:gd name="T96" fmla="*/ 706 w 789"/>
                <a:gd name="T97" fmla="*/ 408 h 1139"/>
                <a:gd name="T98" fmla="*/ 721 w 789"/>
                <a:gd name="T99" fmla="*/ 442 h 1139"/>
                <a:gd name="T100" fmla="*/ 750 w 789"/>
                <a:gd name="T101" fmla="*/ 516 h 1139"/>
                <a:gd name="T102" fmla="*/ 770 w 789"/>
                <a:gd name="T103" fmla="*/ 591 h 1139"/>
                <a:gd name="T104" fmla="*/ 783 w 789"/>
                <a:gd name="T105" fmla="*/ 667 h 1139"/>
                <a:gd name="T106" fmla="*/ 789 w 789"/>
                <a:gd name="T107" fmla="*/ 743 h 1139"/>
                <a:gd name="T108" fmla="*/ 786 w 789"/>
                <a:gd name="T109" fmla="*/ 821 h 1139"/>
                <a:gd name="T110" fmla="*/ 778 w 789"/>
                <a:gd name="T111" fmla="*/ 897 h 1139"/>
                <a:gd name="T112" fmla="*/ 760 w 789"/>
                <a:gd name="T113" fmla="*/ 974 h 1139"/>
                <a:gd name="T114" fmla="*/ 747 w 789"/>
                <a:gd name="T115" fmla="*/ 1011 h 1139"/>
                <a:gd name="T116" fmla="*/ 736 w 789"/>
                <a:gd name="T117" fmla="*/ 1040 h 1139"/>
                <a:gd name="T118" fmla="*/ 701 w 789"/>
                <a:gd name="T119" fmla="*/ 1088 h 1139"/>
                <a:gd name="T120" fmla="*/ 654 w 789"/>
                <a:gd name="T121" fmla="*/ 1121 h 1139"/>
                <a:gd name="T122" fmla="*/ 599 w 789"/>
                <a:gd name="T123" fmla="*/ 1138 h 1139"/>
                <a:gd name="T124" fmla="*/ 569 w 789"/>
                <a:gd name="T125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9" h="1139">
                  <a:moveTo>
                    <a:pt x="569" y="1139"/>
                  </a:moveTo>
                  <a:lnTo>
                    <a:pt x="540" y="1138"/>
                  </a:lnTo>
                  <a:lnTo>
                    <a:pt x="510" y="1131"/>
                  </a:lnTo>
                  <a:lnTo>
                    <a:pt x="492" y="1124"/>
                  </a:lnTo>
                  <a:lnTo>
                    <a:pt x="459" y="1105"/>
                  </a:lnTo>
                  <a:lnTo>
                    <a:pt x="432" y="1080"/>
                  </a:lnTo>
                  <a:lnTo>
                    <a:pt x="410" y="1052"/>
                  </a:lnTo>
                  <a:lnTo>
                    <a:pt x="393" y="1020"/>
                  </a:lnTo>
                  <a:lnTo>
                    <a:pt x="384" y="985"/>
                  </a:lnTo>
                  <a:lnTo>
                    <a:pt x="382" y="948"/>
                  </a:lnTo>
                  <a:lnTo>
                    <a:pt x="386" y="910"/>
                  </a:lnTo>
                  <a:lnTo>
                    <a:pt x="392" y="892"/>
                  </a:lnTo>
                  <a:lnTo>
                    <a:pt x="403" y="853"/>
                  </a:lnTo>
                  <a:lnTo>
                    <a:pt x="413" y="772"/>
                  </a:lnTo>
                  <a:lnTo>
                    <a:pt x="407" y="691"/>
                  </a:lnTo>
                  <a:lnTo>
                    <a:pt x="386" y="614"/>
                  </a:lnTo>
                  <a:lnTo>
                    <a:pt x="369" y="576"/>
                  </a:lnTo>
                  <a:lnTo>
                    <a:pt x="348" y="539"/>
                  </a:lnTo>
                  <a:lnTo>
                    <a:pt x="299" y="475"/>
                  </a:lnTo>
                  <a:lnTo>
                    <a:pt x="237" y="422"/>
                  </a:lnTo>
                  <a:lnTo>
                    <a:pt x="167" y="382"/>
                  </a:lnTo>
                  <a:lnTo>
                    <a:pt x="128" y="367"/>
                  </a:lnTo>
                  <a:lnTo>
                    <a:pt x="111" y="360"/>
                  </a:lnTo>
                  <a:lnTo>
                    <a:pt x="78" y="341"/>
                  </a:lnTo>
                  <a:lnTo>
                    <a:pt x="50" y="318"/>
                  </a:lnTo>
                  <a:lnTo>
                    <a:pt x="29" y="290"/>
                  </a:lnTo>
                  <a:lnTo>
                    <a:pt x="13" y="256"/>
                  </a:lnTo>
                  <a:lnTo>
                    <a:pt x="3" y="222"/>
                  </a:lnTo>
                  <a:lnTo>
                    <a:pt x="0" y="186"/>
                  </a:lnTo>
                  <a:lnTo>
                    <a:pt x="4" y="148"/>
                  </a:lnTo>
                  <a:lnTo>
                    <a:pt x="10" y="130"/>
                  </a:lnTo>
                  <a:lnTo>
                    <a:pt x="16" y="111"/>
                  </a:lnTo>
                  <a:lnTo>
                    <a:pt x="34" y="79"/>
                  </a:lnTo>
                  <a:lnTo>
                    <a:pt x="59" y="52"/>
                  </a:lnTo>
                  <a:lnTo>
                    <a:pt x="88" y="29"/>
                  </a:lnTo>
                  <a:lnTo>
                    <a:pt x="121" y="13"/>
                  </a:lnTo>
                  <a:lnTo>
                    <a:pt x="155" y="3"/>
                  </a:lnTo>
                  <a:lnTo>
                    <a:pt x="191" y="0"/>
                  </a:lnTo>
                  <a:lnTo>
                    <a:pt x="229" y="6"/>
                  </a:lnTo>
                  <a:lnTo>
                    <a:pt x="248" y="10"/>
                  </a:lnTo>
                  <a:lnTo>
                    <a:pt x="285" y="23"/>
                  </a:lnTo>
                  <a:lnTo>
                    <a:pt x="356" y="56"/>
                  </a:lnTo>
                  <a:lnTo>
                    <a:pt x="423" y="94"/>
                  </a:lnTo>
                  <a:lnTo>
                    <a:pt x="487" y="138"/>
                  </a:lnTo>
                  <a:lnTo>
                    <a:pt x="544" y="189"/>
                  </a:lnTo>
                  <a:lnTo>
                    <a:pt x="598" y="245"/>
                  </a:lnTo>
                  <a:lnTo>
                    <a:pt x="645" y="305"/>
                  </a:lnTo>
                  <a:lnTo>
                    <a:pt x="687" y="372"/>
                  </a:lnTo>
                  <a:lnTo>
                    <a:pt x="706" y="408"/>
                  </a:lnTo>
                  <a:lnTo>
                    <a:pt x="721" y="442"/>
                  </a:lnTo>
                  <a:lnTo>
                    <a:pt x="750" y="516"/>
                  </a:lnTo>
                  <a:lnTo>
                    <a:pt x="770" y="591"/>
                  </a:lnTo>
                  <a:lnTo>
                    <a:pt x="783" y="667"/>
                  </a:lnTo>
                  <a:lnTo>
                    <a:pt x="789" y="743"/>
                  </a:lnTo>
                  <a:lnTo>
                    <a:pt x="786" y="821"/>
                  </a:lnTo>
                  <a:lnTo>
                    <a:pt x="778" y="897"/>
                  </a:lnTo>
                  <a:lnTo>
                    <a:pt x="760" y="974"/>
                  </a:lnTo>
                  <a:lnTo>
                    <a:pt x="747" y="1011"/>
                  </a:lnTo>
                  <a:lnTo>
                    <a:pt x="736" y="1040"/>
                  </a:lnTo>
                  <a:lnTo>
                    <a:pt x="701" y="1088"/>
                  </a:lnTo>
                  <a:lnTo>
                    <a:pt x="654" y="1121"/>
                  </a:lnTo>
                  <a:lnTo>
                    <a:pt x="599" y="1138"/>
                  </a:lnTo>
                  <a:lnTo>
                    <a:pt x="569" y="1139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2363" y="1811"/>
              <a:ext cx="238" cy="422"/>
            </a:xfrm>
            <a:custGeom>
              <a:avLst/>
              <a:gdLst>
                <a:gd name="T0" fmla="*/ 419 w 713"/>
                <a:gd name="T1" fmla="*/ 1265 h 1266"/>
                <a:gd name="T2" fmla="*/ 350 w 713"/>
                <a:gd name="T3" fmla="*/ 1242 h 1266"/>
                <a:gd name="T4" fmla="*/ 305 w 713"/>
                <a:gd name="T5" fmla="*/ 1209 h 1266"/>
                <a:gd name="T6" fmla="*/ 266 w 713"/>
                <a:gd name="T7" fmla="*/ 1147 h 1266"/>
                <a:gd name="T8" fmla="*/ 253 w 713"/>
                <a:gd name="T9" fmla="*/ 1076 h 1266"/>
                <a:gd name="T10" fmla="*/ 269 w 713"/>
                <a:gd name="T11" fmla="*/ 1004 h 1266"/>
                <a:gd name="T12" fmla="*/ 298 w 713"/>
                <a:gd name="T13" fmla="*/ 945 h 1266"/>
                <a:gd name="T14" fmla="*/ 337 w 713"/>
                <a:gd name="T15" fmla="*/ 768 h 1266"/>
                <a:gd name="T16" fmla="*/ 318 w 713"/>
                <a:gd name="T17" fmla="*/ 633 h 1266"/>
                <a:gd name="T18" fmla="*/ 262 w 713"/>
                <a:gd name="T19" fmla="*/ 507 h 1266"/>
                <a:gd name="T20" fmla="*/ 137 w 713"/>
                <a:gd name="T21" fmla="*/ 376 h 1266"/>
                <a:gd name="T22" fmla="*/ 79 w 713"/>
                <a:gd name="T23" fmla="*/ 343 h 1266"/>
                <a:gd name="T24" fmla="*/ 29 w 713"/>
                <a:gd name="T25" fmla="*/ 290 h 1266"/>
                <a:gd name="T26" fmla="*/ 3 w 713"/>
                <a:gd name="T27" fmla="*/ 222 h 1266"/>
                <a:gd name="T28" fmla="*/ 3 w 713"/>
                <a:gd name="T29" fmla="*/ 150 h 1266"/>
                <a:gd name="T30" fmla="*/ 23 w 713"/>
                <a:gd name="T31" fmla="*/ 97 h 1266"/>
                <a:gd name="T32" fmla="*/ 57 w 713"/>
                <a:gd name="T33" fmla="*/ 52 h 1266"/>
                <a:gd name="T34" fmla="*/ 119 w 713"/>
                <a:gd name="T35" fmla="*/ 13 h 1266"/>
                <a:gd name="T36" fmla="*/ 190 w 713"/>
                <a:gd name="T37" fmla="*/ 0 h 1266"/>
                <a:gd name="T38" fmla="*/ 262 w 713"/>
                <a:gd name="T39" fmla="*/ 15 h 1266"/>
                <a:gd name="T40" fmla="*/ 315 w 713"/>
                <a:gd name="T41" fmla="*/ 45 h 1266"/>
                <a:gd name="T42" fmla="*/ 446 w 713"/>
                <a:gd name="T43" fmla="*/ 146 h 1266"/>
                <a:gd name="T44" fmla="*/ 554 w 713"/>
                <a:gd name="T45" fmla="*/ 268 h 1266"/>
                <a:gd name="T46" fmla="*/ 636 w 713"/>
                <a:gd name="T47" fmla="*/ 411 h 1266"/>
                <a:gd name="T48" fmla="*/ 680 w 713"/>
                <a:gd name="T49" fmla="*/ 529 h 1266"/>
                <a:gd name="T50" fmla="*/ 706 w 713"/>
                <a:gd name="T51" fmla="*/ 651 h 1266"/>
                <a:gd name="T52" fmla="*/ 711 w 713"/>
                <a:gd name="T53" fmla="*/ 816 h 1266"/>
                <a:gd name="T54" fmla="*/ 684 w 713"/>
                <a:gd name="T55" fmla="*/ 977 h 1266"/>
                <a:gd name="T56" fmla="*/ 626 w 713"/>
                <a:gd name="T57" fmla="*/ 1132 h 1266"/>
                <a:gd name="T58" fmla="*/ 592 w 713"/>
                <a:gd name="T59" fmla="*/ 1191 h 1266"/>
                <a:gd name="T60" fmla="*/ 514 w 713"/>
                <a:gd name="T61" fmla="*/ 1252 h 1266"/>
                <a:gd name="T62" fmla="*/ 442 w 713"/>
                <a:gd name="T63" fmla="*/ 1266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3" h="1266">
                  <a:moveTo>
                    <a:pt x="442" y="1266"/>
                  </a:moveTo>
                  <a:lnTo>
                    <a:pt x="419" y="1265"/>
                  </a:lnTo>
                  <a:lnTo>
                    <a:pt x="373" y="1253"/>
                  </a:lnTo>
                  <a:lnTo>
                    <a:pt x="350" y="1242"/>
                  </a:lnTo>
                  <a:lnTo>
                    <a:pt x="334" y="1233"/>
                  </a:lnTo>
                  <a:lnTo>
                    <a:pt x="305" y="1209"/>
                  </a:lnTo>
                  <a:lnTo>
                    <a:pt x="284" y="1180"/>
                  </a:lnTo>
                  <a:lnTo>
                    <a:pt x="266" y="1147"/>
                  </a:lnTo>
                  <a:lnTo>
                    <a:pt x="256" y="1112"/>
                  </a:lnTo>
                  <a:lnTo>
                    <a:pt x="253" y="1076"/>
                  </a:lnTo>
                  <a:lnTo>
                    <a:pt x="258" y="1040"/>
                  </a:lnTo>
                  <a:lnTo>
                    <a:pt x="269" y="1004"/>
                  </a:lnTo>
                  <a:lnTo>
                    <a:pt x="278" y="987"/>
                  </a:lnTo>
                  <a:lnTo>
                    <a:pt x="298" y="945"/>
                  </a:lnTo>
                  <a:lnTo>
                    <a:pt x="327" y="859"/>
                  </a:lnTo>
                  <a:lnTo>
                    <a:pt x="337" y="768"/>
                  </a:lnTo>
                  <a:lnTo>
                    <a:pt x="330" y="677"/>
                  </a:lnTo>
                  <a:lnTo>
                    <a:pt x="318" y="633"/>
                  </a:lnTo>
                  <a:lnTo>
                    <a:pt x="304" y="588"/>
                  </a:lnTo>
                  <a:lnTo>
                    <a:pt x="262" y="507"/>
                  </a:lnTo>
                  <a:lnTo>
                    <a:pt x="206" y="435"/>
                  </a:lnTo>
                  <a:lnTo>
                    <a:pt x="137" y="376"/>
                  </a:lnTo>
                  <a:lnTo>
                    <a:pt x="96" y="353"/>
                  </a:lnTo>
                  <a:lnTo>
                    <a:pt x="79" y="343"/>
                  </a:lnTo>
                  <a:lnTo>
                    <a:pt x="52" y="319"/>
                  </a:lnTo>
                  <a:lnTo>
                    <a:pt x="29" y="290"/>
                  </a:lnTo>
                  <a:lnTo>
                    <a:pt x="13" y="257"/>
                  </a:lnTo>
                  <a:lnTo>
                    <a:pt x="3" y="222"/>
                  </a:lnTo>
                  <a:lnTo>
                    <a:pt x="0" y="186"/>
                  </a:lnTo>
                  <a:lnTo>
                    <a:pt x="3" y="150"/>
                  </a:lnTo>
                  <a:lnTo>
                    <a:pt x="14" y="114"/>
                  </a:lnTo>
                  <a:lnTo>
                    <a:pt x="23" y="97"/>
                  </a:lnTo>
                  <a:lnTo>
                    <a:pt x="33" y="81"/>
                  </a:lnTo>
                  <a:lnTo>
                    <a:pt x="57" y="52"/>
                  </a:lnTo>
                  <a:lnTo>
                    <a:pt x="86" y="29"/>
                  </a:lnTo>
                  <a:lnTo>
                    <a:pt x="119" y="13"/>
                  </a:lnTo>
                  <a:lnTo>
                    <a:pt x="154" y="3"/>
                  </a:lnTo>
                  <a:lnTo>
                    <a:pt x="190" y="0"/>
                  </a:lnTo>
                  <a:lnTo>
                    <a:pt x="226" y="3"/>
                  </a:lnTo>
                  <a:lnTo>
                    <a:pt x="262" y="15"/>
                  </a:lnTo>
                  <a:lnTo>
                    <a:pt x="279" y="23"/>
                  </a:lnTo>
                  <a:lnTo>
                    <a:pt x="315" y="45"/>
                  </a:lnTo>
                  <a:lnTo>
                    <a:pt x="384" y="93"/>
                  </a:lnTo>
                  <a:lnTo>
                    <a:pt x="446" y="146"/>
                  </a:lnTo>
                  <a:lnTo>
                    <a:pt x="504" y="205"/>
                  </a:lnTo>
                  <a:lnTo>
                    <a:pt x="554" y="268"/>
                  </a:lnTo>
                  <a:lnTo>
                    <a:pt x="599" y="337"/>
                  </a:lnTo>
                  <a:lnTo>
                    <a:pt x="636" y="411"/>
                  </a:lnTo>
                  <a:lnTo>
                    <a:pt x="668" y="489"/>
                  </a:lnTo>
                  <a:lnTo>
                    <a:pt x="680" y="529"/>
                  </a:lnTo>
                  <a:lnTo>
                    <a:pt x="691" y="569"/>
                  </a:lnTo>
                  <a:lnTo>
                    <a:pt x="706" y="651"/>
                  </a:lnTo>
                  <a:lnTo>
                    <a:pt x="713" y="733"/>
                  </a:lnTo>
                  <a:lnTo>
                    <a:pt x="711" y="816"/>
                  </a:lnTo>
                  <a:lnTo>
                    <a:pt x="701" y="898"/>
                  </a:lnTo>
                  <a:lnTo>
                    <a:pt x="684" y="977"/>
                  </a:lnTo>
                  <a:lnTo>
                    <a:pt x="659" y="1056"/>
                  </a:lnTo>
                  <a:lnTo>
                    <a:pt x="626" y="1132"/>
                  </a:lnTo>
                  <a:lnTo>
                    <a:pt x="606" y="1170"/>
                  </a:lnTo>
                  <a:lnTo>
                    <a:pt x="592" y="1191"/>
                  </a:lnTo>
                  <a:lnTo>
                    <a:pt x="557" y="1227"/>
                  </a:lnTo>
                  <a:lnTo>
                    <a:pt x="514" y="1252"/>
                  </a:lnTo>
                  <a:lnTo>
                    <a:pt x="467" y="1265"/>
                  </a:lnTo>
                  <a:lnTo>
                    <a:pt x="442" y="126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2051" y="1878"/>
              <a:ext cx="219" cy="464"/>
            </a:xfrm>
            <a:custGeom>
              <a:avLst/>
              <a:gdLst>
                <a:gd name="T0" fmla="*/ 285 w 656"/>
                <a:gd name="T1" fmla="*/ 1391 h 1393"/>
                <a:gd name="T2" fmla="*/ 200 w 656"/>
                <a:gd name="T3" fmla="*/ 1354 h 1393"/>
                <a:gd name="T4" fmla="*/ 161 w 656"/>
                <a:gd name="T5" fmla="*/ 1314 h 1393"/>
                <a:gd name="T6" fmla="*/ 131 w 656"/>
                <a:gd name="T7" fmla="*/ 1246 h 1393"/>
                <a:gd name="T8" fmla="*/ 129 w 656"/>
                <a:gd name="T9" fmla="*/ 1174 h 1393"/>
                <a:gd name="T10" fmla="*/ 155 w 656"/>
                <a:gd name="T11" fmla="*/ 1105 h 1393"/>
                <a:gd name="T12" fmla="*/ 198 w 656"/>
                <a:gd name="T13" fmla="*/ 1047 h 1393"/>
                <a:gd name="T14" fmla="*/ 273 w 656"/>
                <a:gd name="T15" fmla="*/ 853 h 1393"/>
                <a:gd name="T16" fmla="*/ 275 w 656"/>
                <a:gd name="T17" fmla="*/ 694 h 1393"/>
                <a:gd name="T18" fmla="*/ 234 w 656"/>
                <a:gd name="T19" fmla="*/ 542 h 1393"/>
                <a:gd name="T20" fmla="*/ 113 w 656"/>
                <a:gd name="T21" fmla="*/ 372 h 1393"/>
                <a:gd name="T22" fmla="*/ 57 w 656"/>
                <a:gd name="T23" fmla="*/ 324 h 1393"/>
                <a:gd name="T24" fmla="*/ 16 w 656"/>
                <a:gd name="T25" fmla="*/ 264 h 1393"/>
                <a:gd name="T26" fmla="*/ 0 w 656"/>
                <a:gd name="T27" fmla="*/ 195 h 1393"/>
                <a:gd name="T28" fmla="*/ 11 w 656"/>
                <a:gd name="T29" fmla="*/ 123 h 1393"/>
                <a:gd name="T30" fmla="*/ 40 w 656"/>
                <a:gd name="T31" fmla="*/ 74 h 1393"/>
                <a:gd name="T32" fmla="*/ 80 w 656"/>
                <a:gd name="T33" fmla="*/ 33 h 1393"/>
                <a:gd name="T34" fmla="*/ 147 w 656"/>
                <a:gd name="T35" fmla="*/ 4 h 1393"/>
                <a:gd name="T36" fmla="*/ 219 w 656"/>
                <a:gd name="T37" fmla="*/ 3 h 1393"/>
                <a:gd name="T38" fmla="*/ 288 w 656"/>
                <a:gd name="T39" fmla="*/ 29 h 1393"/>
                <a:gd name="T40" fmla="*/ 340 w 656"/>
                <a:gd name="T41" fmla="*/ 69 h 1393"/>
                <a:gd name="T42" fmla="*/ 463 w 656"/>
                <a:gd name="T43" fmla="*/ 199 h 1393"/>
                <a:gd name="T44" fmla="*/ 559 w 656"/>
                <a:gd name="T45" fmla="*/ 349 h 1393"/>
                <a:gd name="T46" fmla="*/ 622 w 656"/>
                <a:gd name="T47" fmla="*/ 514 h 1393"/>
                <a:gd name="T48" fmla="*/ 649 w 656"/>
                <a:gd name="T49" fmla="*/ 647 h 1393"/>
                <a:gd name="T50" fmla="*/ 656 w 656"/>
                <a:gd name="T51" fmla="*/ 782 h 1393"/>
                <a:gd name="T52" fmla="*/ 635 w 656"/>
                <a:gd name="T53" fmla="*/ 959 h 1393"/>
                <a:gd name="T54" fmla="*/ 579 w 656"/>
                <a:gd name="T55" fmla="*/ 1128 h 1393"/>
                <a:gd name="T56" fmla="*/ 491 w 656"/>
                <a:gd name="T57" fmla="*/ 1285 h 1393"/>
                <a:gd name="T58" fmla="*/ 449 w 656"/>
                <a:gd name="T59" fmla="*/ 1338 h 1393"/>
                <a:gd name="T60" fmla="*/ 377 w 656"/>
                <a:gd name="T61" fmla="*/ 1383 h 1393"/>
                <a:gd name="T62" fmla="*/ 315 w 656"/>
                <a:gd name="T63" fmla="*/ 1393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6" h="1393">
                  <a:moveTo>
                    <a:pt x="315" y="1393"/>
                  </a:moveTo>
                  <a:lnTo>
                    <a:pt x="285" y="1391"/>
                  </a:lnTo>
                  <a:lnTo>
                    <a:pt x="226" y="1373"/>
                  </a:lnTo>
                  <a:lnTo>
                    <a:pt x="200" y="1354"/>
                  </a:lnTo>
                  <a:lnTo>
                    <a:pt x="184" y="1341"/>
                  </a:lnTo>
                  <a:lnTo>
                    <a:pt x="161" y="1314"/>
                  </a:lnTo>
                  <a:lnTo>
                    <a:pt x="142" y="1281"/>
                  </a:lnTo>
                  <a:lnTo>
                    <a:pt x="131" y="1246"/>
                  </a:lnTo>
                  <a:lnTo>
                    <a:pt x="126" y="1211"/>
                  </a:lnTo>
                  <a:lnTo>
                    <a:pt x="129" y="1174"/>
                  </a:lnTo>
                  <a:lnTo>
                    <a:pt x="138" y="1139"/>
                  </a:lnTo>
                  <a:lnTo>
                    <a:pt x="155" y="1105"/>
                  </a:lnTo>
                  <a:lnTo>
                    <a:pt x="167" y="1090"/>
                  </a:lnTo>
                  <a:lnTo>
                    <a:pt x="198" y="1047"/>
                  </a:lnTo>
                  <a:lnTo>
                    <a:pt x="245" y="952"/>
                  </a:lnTo>
                  <a:lnTo>
                    <a:pt x="273" y="853"/>
                  </a:lnTo>
                  <a:lnTo>
                    <a:pt x="281" y="748"/>
                  </a:lnTo>
                  <a:lnTo>
                    <a:pt x="275" y="694"/>
                  </a:lnTo>
                  <a:lnTo>
                    <a:pt x="268" y="641"/>
                  </a:lnTo>
                  <a:lnTo>
                    <a:pt x="234" y="542"/>
                  </a:lnTo>
                  <a:lnTo>
                    <a:pt x="183" y="451"/>
                  </a:lnTo>
                  <a:lnTo>
                    <a:pt x="113" y="372"/>
                  </a:lnTo>
                  <a:lnTo>
                    <a:pt x="73" y="337"/>
                  </a:lnTo>
                  <a:lnTo>
                    <a:pt x="57" y="324"/>
                  </a:lnTo>
                  <a:lnTo>
                    <a:pt x="33" y="297"/>
                  </a:lnTo>
                  <a:lnTo>
                    <a:pt x="16" y="264"/>
                  </a:lnTo>
                  <a:lnTo>
                    <a:pt x="4" y="229"/>
                  </a:lnTo>
                  <a:lnTo>
                    <a:pt x="0" y="195"/>
                  </a:lnTo>
                  <a:lnTo>
                    <a:pt x="3" y="157"/>
                  </a:lnTo>
                  <a:lnTo>
                    <a:pt x="11" y="123"/>
                  </a:lnTo>
                  <a:lnTo>
                    <a:pt x="29" y="88"/>
                  </a:lnTo>
                  <a:lnTo>
                    <a:pt x="40" y="74"/>
                  </a:lnTo>
                  <a:lnTo>
                    <a:pt x="52" y="58"/>
                  </a:lnTo>
                  <a:lnTo>
                    <a:pt x="80" y="33"/>
                  </a:lnTo>
                  <a:lnTo>
                    <a:pt x="112" y="16"/>
                  </a:lnTo>
                  <a:lnTo>
                    <a:pt x="147" y="4"/>
                  </a:lnTo>
                  <a:lnTo>
                    <a:pt x="183" y="0"/>
                  </a:lnTo>
                  <a:lnTo>
                    <a:pt x="219" y="3"/>
                  </a:lnTo>
                  <a:lnTo>
                    <a:pt x="255" y="12"/>
                  </a:lnTo>
                  <a:lnTo>
                    <a:pt x="288" y="29"/>
                  </a:lnTo>
                  <a:lnTo>
                    <a:pt x="304" y="40"/>
                  </a:lnTo>
                  <a:lnTo>
                    <a:pt x="340" y="69"/>
                  </a:lnTo>
                  <a:lnTo>
                    <a:pt x="404" y="131"/>
                  </a:lnTo>
                  <a:lnTo>
                    <a:pt x="463" y="199"/>
                  </a:lnTo>
                  <a:lnTo>
                    <a:pt x="514" y="271"/>
                  </a:lnTo>
                  <a:lnTo>
                    <a:pt x="559" y="349"/>
                  </a:lnTo>
                  <a:lnTo>
                    <a:pt x="595" y="429"/>
                  </a:lnTo>
                  <a:lnTo>
                    <a:pt x="622" y="514"/>
                  </a:lnTo>
                  <a:lnTo>
                    <a:pt x="642" y="602"/>
                  </a:lnTo>
                  <a:lnTo>
                    <a:pt x="649" y="647"/>
                  </a:lnTo>
                  <a:lnTo>
                    <a:pt x="654" y="693"/>
                  </a:lnTo>
                  <a:lnTo>
                    <a:pt x="656" y="782"/>
                  </a:lnTo>
                  <a:lnTo>
                    <a:pt x="649" y="871"/>
                  </a:lnTo>
                  <a:lnTo>
                    <a:pt x="635" y="959"/>
                  </a:lnTo>
                  <a:lnTo>
                    <a:pt x="612" y="1046"/>
                  </a:lnTo>
                  <a:lnTo>
                    <a:pt x="579" y="1128"/>
                  </a:lnTo>
                  <a:lnTo>
                    <a:pt x="540" y="1208"/>
                  </a:lnTo>
                  <a:lnTo>
                    <a:pt x="491" y="1285"/>
                  </a:lnTo>
                  <a:lnTo>
                    <a:pt x="463" y="1321"/>
                  </a:lnTo>
                  <a:lnTo>
                    <a:pt x="449" y="1338"/>
                  </a:lnTo>
                  <a:lnTo>
                    <a:pt x="415" y="1365"/>
                  </a:lnTo>
                  <a:lnTo>
                    <a:pt x="377" y="1383"/>
                  </a:lnTo>
                  <a:lnTo>
                    <a:pt x="335" y="1393"/>
                  </a:lnTo>
                  <a:lnTo>
                    <a:pt x="315" y="139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3" name="Freeform 26"/>
          <p:cNvSpPr>
            <a:spLocks/>
          </p:cNvSpPr>
          <p:nvPr/>
        </p:nvSpPr>
        <p:spPr bwMode="auto">
          <a:xfrm>
            <a:off x="9007267" y="451706"/>
            <a:ext cx="434465" cy="151796"/>
          </a:xfrm>
          <a:custGeom>
            <a:avLst/>
            <a:gdLst>
              <a:gd name="T0" fmla="*/ 2928 w 2928"/>
              <a:gd name="T1" fmla="*/ 1023 h 1023"/>
              <a:gd name="T2" fmla="*/ 2928 w 2928"/>
              <a:gd name="T3" fmla="*/ 1019 h 1023"/>
              <a:gd name="T4" fmla="*/ 2928 w 2928"/>
              <a:gd name="T5" fmla="*/ 1017 h 1023"/>
              <a:gd name="T6" fmla="*/ 2928 w 2928"/>
              <a:gd name="T7" fmla="*/ 984 h 1023"/>
              <a:gd name="T8" fmla="*/ 2922 w 2928"/>
              <a:gd name="T9" fmla="*/ 920 h 1023"/>
              <a:gd name="T10" fmla="*/ 2909 w 2928"/>
              <a:gd name="T11" fmla="*/ 857 h 1023"/>
              <a:gd name="T12" fmla="*/ 2891 w 2928"/>
              <a:gd name="T13" fmla="*/ 797 h 1023"/>
              <a:gd name="T14" fmla="*/ 2866 w 2928"/>
              <a:gd name="T15" fmla="*/ 740 h 1023"/>
              <a:gd name="T16" fmla="*/ 2837 w 2928"/>
              <a:gd name="T17" fmla="*/ 686 h 1023"/>
              <a:gd name="T18" fmla="*/ 2802 w 2928"/>
              <a:gd name="T19" fmla="*/ 635 h 1023"/>
              <a:gd name="T20" fmla="*/ 2763 w 2928"/>
              <a:gd name="T21" fmla="*/ 587 h 1023"/>
              <a:gd name="T22" fmla="*/ 2720 w 2928"/>
              <a:gd name="T23" fmla="*/ 545 h 1023"/>
              <a:gd name="T24" fmla="*/ 2673 w 2928"/>
              <a:gd name="T25" fmla="*/ 505 h 1023"/>
              <a:gd name="T26" fmla="*/ 2622 w 2928"/>
              <a:gd name="T27" fmla="*/ 471 h 1023"/>
              <a:gd name="T28" fmla="*/ 2568 w 2928"/>
              <a:gd name="T29" fmla="*/ 442 h 1023"/>
              <a:gd name="T30" fmla="*/ 2511 w 2928"/>
              <a:gd name="T31" fmla="*/ 417 h 1023"/>
              <a:gd name="T32" fmla="*/ 2450 w 2928"/>
              <a:gd name="T33" fmla="*/ 398 h 1023"/>
              <a:gd name="T34" fmla="*/ 2388 w 2928"/>
              <a:gd name="T35" fmla="*/ 386 h 1023"/>
              <a:gd name="T36" fmla="*/ 2324 w 2928"/>
              <a:gd name="T37" fmla="*/ 380 h 1023"/>
              <a:gd name="T38" fmla="*/ 2291 w 2928"/>
              <a:gd name="T39" fmla="*/ 379 h 1023"/>
              <a:gd name="T40" fmla="*/ 2260 w 2928"/>
              <a:gd name="T41" fmla="*/ 380 h 1023"/>
              <a:gd name="T42" fmla="*/ 2199 w 2928"/>
              <a:gd name="T43" fmla="*/ 385 h 1023"/>
              <a:gd name="T44" fmla="*/ 2110 w 2928"/>
              <a:gd name="T45" fmla="*/ 404 h 1023"/>
              <a:gd name="T46" fmla="*/ 2055 w 2928"/>
              <a:gd name="T47" fmla="*/ 425 h 1023"/>
              <a:gd name="T48" fmla="*/ 2027 w 2928"/>
              <a:gd name="T49" fmla="*/ 377 h 1023"/>
              <a:gd name="T50" fmla="*/ 1962 w 2928"/>
              <a:gd name="T51" fmla="*/ 291 h 1023"/>
              <a:gd name="T52" fmla="*/ 1887 w 2928"/>
              <a:gd name="T53" fmla="*/ 214 h 1023"/>
              <a:gd name="T54" fmla="*/ 1802 w 2928"/>
              <a:gd name="T55" fmla="*/ 146 h 1023"/>
              <a:gd name="T56" fmla="*/ 1710 w 2928"/>
              <a:gd name="T57" fmla="*/ 90 h 1023"/>
              <a:gd name="T58" fmla="*/ 1609 w 2928"/>
              <a:gd name="T59" fmla="*/ 46 h 1023"/>
              <a:gd name="T60" fmla="*/ 1502 w 2928"/>
              <a:gd name="T61" fmla="*/ 17 h 1023"/>
              <a:gd name="T62" fmla="*/ 1390 w 2928"/>
              <a:gd name="T63" fmla="*/ 1 h 1023"/>
              <a:gd name="T64" fmla="*/ 1331 w 2928"/>
              <a:gd name="T65" fmla="*/ 0 h 1023"/>
              <a:gd name="T66" fmla="*/ 1294 w 2928"/>
              <a:gd name="T67" fmla="*/ 0 h 1023"/>
              <a:gd name="T68" fmla="*/ 1220 w 2928"/>
              <a:gd name="T69" fmla="*/ 7 h 1023"/>
              <a:gd name="T70" fmla="*/ 1148 w 2928"/>
              <a:gd name="T71" fmla="*/ 19 h 1023"/>
              <a:gd name="T72" fmla="*/ 1079 w 2928"/>
              <a:gd name="T73" fmla="*/ 39 h 1023"/>
              <a:gd name="T74" fmla="*/ 1011 w 2928"/>
              <a:gd name="T75" fmla="*/ 64 h 1023"/>
              <a:gd name="T76" fmla="*/ 948 w 2928"/>
              <a:gd name="T77" fmla="*/ 93 h 1023"/>
              <a:gd name="T78" fmla="*/ 886 w 2928"/>
              <a:gd name="T79" fmla="*/ 130 h 1023"/>
              <a:gd name="T80" fmla="*/ 829 w 2928"/>
              <a:gd name="T81" fmla="*/ 170 h 1023"/>
              <a:gd name="T82" fmla="*/ 776 w 2928"/>
              <a:gd name="T83" fmla="*/ 215 h 1023"/>
              <a:gd name="T84" fmla="*/ 726 w 2928"/>
              <a:gd name="T85" fmla="*/ 265 h 1023"/>
              <a:gd name="T86" fmla="*/ 680 w 2928"/>
              <a:gd name="T87" fmla="*/ 318 h 1023"/>
              <a:gd name="T88" fmla="*/ 639 w 2928"/>
              <a:gd name="T89" fmla="*/ 375 h 1023"/>
              <a:gd name="T90" fmla="*/ 603 w 2928"/>
              <a:gd name="T91" fmla="*/ 436 h 1023"/>
              <a:gd name="T92" fmla="*/ 572 w 2928"/>
              <a:gd name="T93" fmla="*/ 499 h 1023"/>
              <a:gd name="T94" fmla="*/ 546 w 2928"/>
              <a:gd name="T95" fmla="*/ 565 h 1023"/>
              <a:gd name="T96" fmla="*/ 527 w 2928"/>
              <a:gd name="T97" fmla="*/ 636 h 1023"/>
              <a:gd name="T98" fmla="*/ 520 w 2928"/>
              <a:gd name="T99" fmla="*/ 671 h 1023"/>
              <a:gd name="T100" fmla="*/ 487 w 2928"/>
              <a:gd name="T101" fmla="*/ 667 h 1023"/>
              <a:gd name="T102" fmla="*/ 453 w 2928"/>
              <a:gd name="T103" fmla="*/ 666 h 1023"/>
              <a:gd name="T104" fmla="*/ 412 w 2928"/>
              <a:gd name="T105" fmla="*/ 667 h 1023"/>
              <a:gd name="T106" fmla="*/ 334 w 2928"/>
              <a:gd name="T107" fmla="*/ 681 h 1023"/>
              <a:gd name="T108" fmla="*/ 260 w 2928"/>
              <a:gd name="T109" fmla="*/ 707 h 1023"/>
              <a:gd name="T110" fmla="*/ 193 w 2928"/>
              <a:gd name="T111" fmla="*/ 745 h 1023"/>
              <a:gd name="T112" fmla="*/ 134 w 2928"/>
              <a:gd name="T113" fmla="*/ 792 h 1023"/>
              <a:gd name="T114" fmla="*/ 83 w 2928"/>
              <a:gd name="T115" fmla="*/ 849 h 1023"/>
              <a:gd name="T116" fmla="*/ 42 w 2928"/>
              <a:gd name="T117" fmla="*/ 914 h 1023"/>
              <a:gd name="T118" fmla="*/ 11 w 2928"/>
              <a:gd name="T119" fmla="*/ 984 h 1023"/>
              <a:gd name="T120" fmla="*/ 0 w 2928"/>
              <a:gd name="T121" fmla="*/ 1023 h 1023"/>
              <a:gd name="T122" fmla="*/ 2928 w 2928"/>
              <a:gd name="T123" fmla="*/ 1023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28" h="1023">
                <a:moveTo>
                  <a:pt x="2928" y="1023"/>
                </a:moveTo>
                <a:lnTo>
                  <a:pt x="2928" y="1019"/>
                </a:lnTo>
                <a:lnTo>
                  <a:pt x="2928" y="1017"/>
                </a:lnTo>
                <a:lnTo>
                  <a:pt x="2928" y="984"/>
                </a:lnTo>
                <a:lnTo>
                  <a:pt x="2922" y="920"/>
                </a:lnTo>
                <a:lnTo>
                  <a:pt x="2909" y="857"/>
                </a:lnTo>
                <a:lnTo>
                  <a:pt x="2891" y="797"/>
                </a:lnTo>
                <a:lnTo>
                  <a:pt x="2866" y="740"/>
                </a:lnTo>
                <a:lnTo>
                  <a:pt x="2837" y="686"/>
                </a:lnTo>
                <a:lnTo>
                  <a:pt x="2802" y="635"/>
                </a:lnTo>
                <a:lnTo>
                  <a:pt x="2763" y="587"/>
                </a:lnTo>
                <a:lnTo>
                  <a:pt x="2720" y="545"/>
                </a:lnTo>
                <a:lnTo>
                  <a:pt x="2673" y="505"/>
                </a:lnTo>
                <a:lnTo>
                  <a:pt x="2622" y="471"/>
                </a:lnTo>
                <a:lnTo>
                  <a:pt x="2568" y="442"/>
                </a:lnTo>
                <a:lnTo>
                  <a:pt x="2511" y="417"/>
                </a:lnTo>
                <a:lnTo>
                  <a:pt x="2450" y="398"/>
                </a:lnTo>
                <a:lnTo>
                  <a:pt x="2388" y="386"/>
                </a:lnTo>
                <a:lnTo>
                  <a:pt x="2324" y="380"/>
                </a:lnTo>
                <a:lnTo>
                  <a:pt x="2291" y="379"/>
                </a:lnTo>
                <a:lnTo>
                  <a:pt x="2260" y="380"/>
                </a:lnTo>
                <a:lnTo>
                  <a:pt x="2199" y="385"/>
                </a:lnTo>
                <a:lnTo>
                  <a:pt x="2110" y="404"/>
                </a:lnTo>
                <a:lnTo>
                  <a:pt x="2055" y="425"/>
                </a:lnTo>
                <a:lnTo>
                  <a:pt x="2027" y="377"/>
                </a:lnTo>
                <a:lnTo>
                  <a:pt x="1962" y="291"/>
                </a:lnTo>
                <a:lnTo>
                  <a:pt x="1887" y="214"/>
                </a:lnTo>
                <a:lnTo>
                  <a:pt x="1802" y="146"/>
                </a:lnTo>
                <a:lnTo>
                  <a:pt x="1710" y="90"/>
                </a:lnTo>
                <a:lnTo>
                  <a:pt x="1609" y="46"/>
                </a:lnTo>
                <a:lnTo>
                  <a:pt x="1502" y="17"/>
                </a:lnTo>
                <a:lnTo>
                  <a:pt x="1390" y="1"/>
                </a:lnTo>
                <a:lnTo>
                  <a:pt x="1331" y="0"/>
                </a:lnTo>
                <a:lnTo>
                  <a:pt x="1294" y="0"/>
                </a:lnTo>
                <a:lnTo>
                  <a:pt x="1220" y="7"/>
                </a:lnTo>
                <a:lnTo>
                  <a:pt x="1148" y="19"/>
                </a:lnTo>
                <a:lnTo>
                  <a:pt x="1079" y="39"/>
                </a:lnTo>
                <a:lnTo>
                  <a:pt x="1011" y="64"/>
                </a:lnTo>
                <a:lnTo>
                  <a:pt x="948" y="93"/>
                </a:lnTo>
                <a:lnTo>
                  <a:pt x="886" y="130"/>
                </a:lnTo>
                <a:lnTo>
                  <a:pt x="829" y="170"/>
                </a:lnTo>
                <a:lnTo>
                  <a:pt x="776" y="215"/>
                </a:lnTo>
                <a:lnTo>
                  <a:pt x="726" y="265"/>
                </a:lnTo>
                <a:lnTo>
                  <a:pt x="680" y="318"/>
                </a:lnTo>
                <a:lnTo>
                  <a:pt x="639" y="375"/>
                </a:lnTo>
                <a:lnTo>
                  <a:pt x="603" y="436"/>
                </a:lnTo>
                <a:lnTo>
                  <a:pt x="572" y="499"/>
                </a:lnTo>
                <a:lnTo>
                  <a:pt x="546" y="565"/>
                </a:lnTo>
                <a:lnTo>
                  <a:pt x="527" y="636"/>
                </a:lnTo>
                <a:lnTo>
                  <a:pt x="520" y="671"/>
                </a:lnTo>
                <a:lnTo>
                  <a:pt x="487" y="667"/>
                </a:lnTo>
                <a:lnTo>
                  <a:pt x="453" y="666"/>
                </a:lnTo>
                <a:lnTo>
                  <a:pt x="412" y="667"/>
                </a:lnTo>
                <a:lnTo>
                  <a:pt x="334" y="681"/>
                </a:lnTo>
                <a:lnTo>
                  <a:pt x="260" y="707"/>
                </a:lnTo>
                <a:lnTo>
                  <a:pt x="193" y="745"/>
                </a:lnTo>
                <a:lnTo>
                  <a:pt x="134" y="792"/>
                </a:lnTo>
                <a:lnTo>
                  <a:pt x="83" y="849"/>
                </a:lnTo>
                <a:lnTo>
                  <a:pt x="42" y="914"/>
                </a:lnTo>
                <a:lnTo>
                  <a:pt x="11" y="984"/>
                </a:lnTo>
                <a:lnTo>
                  <a:pt x="0" y="1023"/>
                </a:lnTo>
                <a:lnTo>
                  <a:pt x="2928" y="1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43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C8B123EE-D43A-62C4-86CF-66C99F4E98D7}"/>
              </a:ext>
            </a:extLst>
          </p:cNvPr>
          <p:cNvGrpSpPr/>
          <p:nvPr/>
        </p:nvGrpSpPr>
        <p:grpSpPr>
          <a:xfrm>
            <a:off x="3302783" y="2934477"/>
            <a:ext cx="5559687" cy="2226431"/>
            <a:chOff x="3775439" y="4372593"/>
            <a:chExt cx="4009368" cy="1251613"/>
          </a:xfrm>
        </p:grpSpPr>
        <p:sp>
          <p:nvSpPr>
            <p:cNvPr id="109" name="구름 108">
              <a:extLst>
                <a:ext uri="{FF2B5EF4-FFF2-40B4-BE49-F238E27FC236}">
                  <a16:creationId xmlns:a16="http://schemas.microsoft.com/office/drawing/2014/main" id="{D2159931-0711-EE4F-E41A-027AFB3CA228}"/>
                </a:ext>
              </a:extLst>
            </p:cNvPr>
            <p:cNvSpPr/>
            <p:nvPr/>
          </p:nvSpPr>
          <p:spPr>
            <a:xfrm>
              <a:off x="4461675" y="4428529"/>
              <a:ext cx="987650" cy="1195677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구름 109">
              <a:extLst>
                <a:ext uri="{FF2B5EF4-FFF2-40B4-BE49-F238E27FC236}">
                  <a16:creationId xmlns:a16="http://schemas.microsoft.com/office/drawing/2014/main" id="{BDE49D23-5A07-EBB3-6849-0ED67A8114A1}"/>
                </a:ext>
              </a:extLst>
            </p:cNvPr>
            <p:cNvSpPr/>
            <p:nvPr/>
          </p:nvSpPr>
          <p:spPr>
            <a:xfrm rot="20808805">
              <a:off x="4917616" y="4527342"/>
              <a:ext cx="990430" cy="1009620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구름 110">
              <a:extLst>
                <a:ext uri="{FF2B5EF4-FFF2-40B4-BE49-F238E27FC236}">
                  <a16:creationId xmlns:a16="http://schemas.microsoft.com/office/drawing/2014/main" id="{1BC5145E-5CDB-7EC4-2740-0D59A9EC26E2}"/>
                </a:ext>
              </a:extLst>
            </p:cNvPr>
            <p:cNvSpPr/>
            <p:nvPr/>
          </p:nvSpPr>
          <p:spPr>
            <a:xfrm rot="5615379">
              <a:off x="5347938" y="4295088"/>
              <a:ext cx="537497" cy="69250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구름 111">
              <a:extLst>
                <a:ext uri="{FF2B5EF4-FFF2-40B4-BE49-F238E27FC236}">
                  <a16:creationId xmlns:a16="http://schemas.microsoft.com/office/drawing/2014/main" id="{C86C6150-519A-6693-073C-39BB158A52F9}"/>
                </a:ext>
              </a:extLst>
            </p:cNvPr>
            <p:cNvSpPr/>
            <p:nvPr/>
          </p:nvSpPr>
          <p:spPr>
            <a:xfrm rot="5615379">
              <a:off x="5379008" y="4592996"/>
              <a:ext cx="784662" cy="81477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구름 112">
              <a:extLst>
                <a:ext uri="{FF2B5EF4-FFF2-40B4-BE49-F238E27FC236}">
                  <a16:creationId xmlns:a16="http://schemas.microsoft.com/office/drawing/2014/main" id="{63526C02-D3CF-B2FA-A627-A262DEC31C51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구름 113">
              <a:extLst>
                <a:ext uri="{FF2B5EF4-FFF2-40B4-BE49-F238E27FC236}">
                  <a16:creationId xmlns:a16="http://schemas.microsoft.com/office/drawing/2014/main" id="{DB8AF3B7-B648-6711-C4CA-CD09C4541D92}"/>
                </a:ext>
              </a:extLst>
            </p:cNvPr>
            <p:cNvSpPr/>
            <p:nvPr/>
          </p:nvSpPr>
          <p:spPr>
            <a:xfrm rot="17091138">
              <a:off x="5914896" y="4382032"/>
              <a:ext cx="835433" cy="100821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구름 114">
              <a:extLst>
                <a:ext uri="{FF2B5EF4-FFF2-40B4-BE49-F238E27FC236}">
                  <a16:creationId xmlns:a16="http://schemas.microsoft.com/office/drawing/2014/main" id="{6492176A-5BA4-A2DC-82DC-6A2E75AEF61B}"/>
                </a:ext>
              </a:extLst>
            </p:cNvPr>
            <p:cNvSpPr/>
            <p:nvPr/>
          </p:nvSpPr>
          <p:spPr>
            <a:xfrm rot="17091138">
              <a:off x="6709861" y="4403960"/>
              <a:ext cx="813874" cy="133601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구름 115">
              <a:extLst>
                <a:ext uri="{FF2B5EF4-FFF2-40B4-BE49-F238E27FC236}">
                  <a16:creationId xmlns:a16="http://schemas.microsoft.com/office/drawing/2014/main" id="{5C7F8104-8DA3-FA8B-D1E0-41D232426F78}"/>
                </a:ext>
              </a:extLst>
            </p:cNvPr>
            <p:cNvSpPr/>
            <p:nvPr/>
          </p:nvSpPr>
          <p:spPr>
            <a:xfrm rot="3178304">
              <a:off x="4038119" y="4517504"/>
              <a:ext cx="659712" cy="118507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D2F6C6E-93BE-90CC-BE0D-EEC3E2064BEB}"/>
              </a:ext>
            </a:extLst>
          </p:cNvPr>
          <p:cNvGrpSpPr/>
          <p:nvPr/>
        </p:nvGrpSpPr>
        <p:grpSpPr>
          <a:xfrm rot="16200000">
            <a:off x="10279903" y="3148262"/>
            <a:ext cx="508618" cy="490510"/>
            <a:chOff x="10081392" y="2265366"/>
            <a:chExt cx="508618" cy="49051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CC02992-99A6-8C2C-CC84-A7B7A65B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2267" y="2265366"/>
              <a:ext cx="317743" cy="32287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8AAEA36-7465-432E-7516-5207A365C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7527" y="2273349"/>
              <a:ext cx="139527" cy="4825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EED82CF-3E22-1FE6-943E-E3B6D8144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81392" y="2265366"/>
              <a:ext cx="482802" cy="1614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419379C-6C20-E80B-0695-FDD0BCC200ED}"/>
              </a:ext>
            </a:extLst>
          </p:cNvPr>
          <p:cNvGrpSpPr/>
          <p:nvPr/>
        </p:nvGrpSpPr>
        <p:grpSpPr>
          <a:xfrm>
            <a:off x="5988050" y="3121417"/>
            <a:ext cx="185511" cy="348263"/>
            <a:chOff x="5988050" y="3121417"/>
            <a:chExt cx="185511" cy="348263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ACF02EEB-C372-6CC3-9AD5-4B5E1B90AFCE}"/>
                </a:ext>
              </a:extLst>
            </p:cNvPr>
            <p:cNvCxnSpPr>
              <a:cxnSpLocks/>
            </p:cNvCxnSpPr>
            <p:nvPr/>
          </p:nvCxnSpPr>
          <p:spPr>
            <a:xfrm>
              <a:off x="6082627" y="3121417"/>
              <a:ext cx="0" cy="34826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7C3F972-8D7E-3EA5-40B4-288F08CDEDCF}"/>
                </a:ext>
              </a:extLst>
            </p:cNvPr>
            <p:cNvCxnSpPr>
              <a:cxnSpLocks/>
            </p:cNvCxnSpPr>
            <p:nvPr/>
          </p:nvCxnSpPr>
          <p:spPr>
            <a:xfrm>
              <a:off x="6071956" y="3121417"/>
              <a:ext cx="101605" cy="34826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CB699F46-7F59-4950-3992-05FDAE99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8050" y="3129899"/>
              <a:ext cx="83906" cy="33759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63AAA56-AF95-22C4-EA94-0A80BB35BF41}"/>
              </a:ext>
            </a:extLst>
          </p:cNvPr>
          <p:cNvGrpSpPr/>
          <p:nvPr/>
        </p:nvGrpSpPr>
        <p:grpSpPr>
          <a:xfrm>
            <a:off x="1320694" y="3113302"/>
            <a:ext cx="508618" cy="490510"/>
            <a:chOff x="609600" y="2259478"/>
            <a:chExt cx="508618" cy="490510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4BF1B47-A52B-8710-9667-20F7D50CD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475" y="2259478"/>
              <a:ext cx="317743" cy="32287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18ED3C3-EFBC-2FA8-8DB9-7C59C75F2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735" y="2267461"/>
              <a:ext cx="139527" cy="4825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192753C-9845-31B7-1986-7C25BA5B7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" y="2259478"/>
              <a:ext cx="482802" cy="1614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다리꼴 53">
            <a:extLst>
              <a:ext uri="{FF2B5EF4-FFF2-40B4-BE49-F238E27FC236}">
                <a16:creationId xmlns:a16="http://schemas.microsoft.com/office/drawing/2014/main" id="{9F0360CE-114E-1918-936F-2CB80BC95CB1}"/>
              </a:ext>
            </a:extLst>
          </p:cNvPr>
          <p:cNvSpPr/>
          <p:nvPr/>
        </p:nvSpPr>
        <p:spPr>
          <a:xfrm flipV="1">
            <a:off x="6021354" y="3728101"/>
            <a:ext cx="113304" cy="708621"/>
          </a:xfrm>
          <a:prstGeom prst="trapezoid">
            <a:avLst>
              <a:gd name="adj" fmla="val 36209"/>
            </a:avLst>
          </a:prstGeom>
          <a:solidFill>
            <a:srgbClr val="434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11">
            <a:extLst>
              <a:ext uri="{FF2B5EF4-FFF2-40B4-BE49-F238E27FC236}">
                <a16:creationId xmlns:a16="http://schemas.microsoft.com/office/drawing/2014/main" id="{4B71F2AE-CC18-B511-446F-D78C8755C376}"/>
              </a:ext>
            </a:extLst>
          </p:cNvPr>
          <p:cNvSpPr/>
          <p:nvPr/>
        </p:nvSpPr>
        <p:spPr>
          <a:xfrm>
            <a:off x="-141514" y="5346917"/>
            <a:ext cx="12630150" cy="1511083"/>
          </a:xfrm>
          <a:prstGeom prst="rect">
            <a:avLst/>
          </a:prstGeom>
          <a:solidFill>
            <a:srgbClr val="C9C5D6"/>
          </a:solidFill>
          <a:ln w="120650">
            <a:solidFill>
              <a:srgbClr val="E6E1E7"/>
            </a:solidFill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454024-B6B5-2BAA-163D-638F763A98CC}"/>
              </a:ext>
            </a:extLst>
          </p:cNvPr>
          <p:cNvCxnSpPr>
            <a:cxnSpLocks/>
          </p:cNvCxnSpPr>
          <p:nvPr/>
        </p:nvCxnSpPr>
        <p:spPr>
          <a:xfrm>
            <a:off x="2322286" y="5803904"/>
            <a:ext cx="197757" cy="1061353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CD70A5-E5B1-DDE4-6175-158F7B9E11D1}"/>
              </a:ext>
            </a:extLst>
          </p:cNvPr>
          <p:cNvCxnSpPr>
            <a:cxnSpLocks/>
          </p:cNvCxnSpPr>
          <p:nvPr/>
        </p:nvCxnSpPr>
        <p:spPr>
          <a:xfrm>
            <a:off x="4803775" y="5803904"/>
            <a:ext cx="174624" cy="1068610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4010F8-C33C-06D8-24DA-E4C0FDF5FA32}"/>
              </a:ext>
            </a:extLst>
          </p:cNvPr>
          <p:cNvCxnSpPr>
            <a:cxnSpLocks/>
          </p:cNvCxnSpPr>
          <p:nvPr/>
        </p:nvCxnSpPr>
        <p:spPr>
          <a:xfrm flipH="1">
            <a:off x="7127875" y="5789390"/>
            <a:ext cx="174624" cy="1068610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62D3B9A-17EB-3FFE-793C-FB30CDB87029}"/>
              </a:ext>
            </a:extLst>
          </p:cNvPr>
          <p:cNvCxnSpPr>
            <a:cxnSpLocks/>
          </p:cNvCxnSpPr>
          <p:nvPr/>
        </p:nvCxnSpPr>
        <p:spPr>
          <a:xfrm flipH="1">
            <a:off x="9334500" y="5803904"/>
            <a:ext cx="406400" cy="1068610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2B3E0AF-67CF-7723-0BD2-A849589FF932}"/>
              </a:ext>
            </a:extLst>
          </p:cNvPr>
          <p:cNvGrpSpPr/>
          <p:nvPr/>
        </p:nvGrpSpPr>
        <p:grpSpPr>
          <a:xfrm>
            <a:off x="-306504" y="-674536"/>
            <a:ext cx="2038555" cy="1235120"/>
            <a:chOff x="5302910" y="4619986"/>
            <a:chExt cx="2038555" cy="1235120"/>
          </a:xfrm>
        </p:grpSpPr>
        <p:sp>
          <p:nvSpPr>
            <p:cNvPr id="79" name="구름 78">
              <a:extLst>
                <a:ext uri="{FF2B5EF4-FFF2-40B4-BE49-F238E27FC236}">
                  <a16:creationId xmlns:a16="http://schemas.microsoft.com/office/drawing/2014/main" id="{81758717-90AE-9DE5-441B-41AC54C9AA87}"/>
                </a:ext>
              </a:extLst>
            </p:cNvPr>
            <p:cNvSpPr/>
            <p:nvPr/>
          </p:nvSpPr>
          <p:spPr>
            <a:xfrm>
              <a:off x="5302910" y="5241163"/>
              <a:ext cx="987650" cy="61394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구름 84">
              <a:extLst>
                <a:ext uri="{FF2B5EF4-FFF2-40B4-BE49-F238E27FC236}">
                  <a16:creationId xmlns:a16="http://schemas.microsoft.com/office/drawing/2014/main" id="{0335E958-EAC3-8D92-9A83-E234A3B1CAF7}"/>
                </a:ext>
              </a:extLst>
            </p:cNvPr>
            <p:cNvSpPr/>
            <p:nvPr/>
          </p:nvSpPr>
          <p:spPr>
            <a:xfrm rot="17091138">
              <a:off x="6491956" y="4584351"/>
              <a:ext cx="813874" cy="88514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구름 85">
              <a:extLst>
                <a:ext uri="{FF2B5EF4-FFF2-40B4-BE49-F238E27FC236}">
                  <a16:creationId xmlns:a16="http://schemas.microsoft.com/office/drawing/2014/main" id="{797F703F-EF44-7990-E31D-037BE9ABD63C}"/>
                </a:ext>
              </a:extLst>
            </p:cNvPr>
            <p:cNvSpPr/>
            <p:nvPr/>
          </p:nvSpPr>
          <p:spPr>
            <a:xfrm rot="3178304">
              <a:off x="6036941" y="5023350"/>
              <a:ext cx="659712" cy="74933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A70AC40-D50B-2AB9-0198-D76DFABABD37}"/>
              </a:ext>
            </a:extLst>
          </p:cNvPr>
          <p:cNvSpPr txBox="1"/>
          <p:nvPr/>
        </p:nvSpPr>
        <p:spPr>
          <a:xfrm>
            <a:off x="2999379" y="1296989"/>
            <a:ext cx="62122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i="1" kern="0" dirty="0">
                <a:ln w="9525">
                  <a:noFill/>
                </a:ln>
                <a:solidFill>
                  <a:srgbClr val="4472C4">
                    <a:lumMod val="50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 </a:t>
            </a:r>
          </a:p>
          <a:p>
            <a:pPr algn="ctr">
              <a:defRPr/>
            </a:pPr>
            <a:r>
              <a:rPr lang="en-US" altLang="ko-KR" sz="12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3600" dirty="0">
              <a:solidFill>
                <a:prstClr val="white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A6798F97-80CB-B2AF-072E-4FDD1AA89031}"/>
              </a:ext>
            </a:extLst>
          </p:cNvPr>
          <p:cNvSpPr/>
          <p:nvPr/>
        </p:nvSpPr>
        <p:spPr>
          <a:xfrm>
            <a:off x="-1" y="1906200"/>
            <a:ext cx="12192001" cy="1980000"/>
          </a:xfrm>
          <a:custGeom>
            <a:avLst/>
            <a:gdLst>
              <a:gd name="connsiteX0" fmla="*/ 0 w 12192001"/>
              <a:gd name="connsiteY0" fmla="*/ 0 h 1980000"/>
              <a:gd name="connsiteX1" fmla="*/ 1738700 w 12192001"/>
              <a:gd name="connsiteY1" fmla="*/ 1738700 h 1980000"/>
              <a:gd name="connsiteX2" fmla="*/ 10453301 w 12192001"/>
              <a:gd name="connsiteY2" fmla="*/ 1738700 h 1980000"/>
              <a:gd name="connsiteX3" fmla="*/ 12192001 w 12192001"/>
              <a:gd name="connsiteY3" fmla="*/ 0 h 1980000"/>
              <a:gd name="connsiteX4" fmla="*/ 12192001 w 12192001"/>
              <a:gd name="connsiteY4" fmla="*/ 1980000 h 1980000"/>
              <a:gd name="connsiteX5" fmla="*/ 10808045 w 12192001"/>
              <a:gd name="connsiteY5" fmla="*/ 1980000 h 1980000"/>
              <a:gd name="connsiteX6" fmla="*/ 10212001 w 12192001"/>
              <a:gd name="connsiteY6" fmla="*/ 1980000 h 1980000"/>
              <a:gd name="connsiteX7" fmla="*/ 1980000 w 12192001"/>
              <a:gd name="connsiteY7" fmla="*/ 1980000 h 1980000"/>
              <a:gd name="connsiteX8" fmla="*/ 1255140 w 12192001"/>
              <a:gd name="connsiteY8" fmla="*/ 1980000 h 1980000"/>
              <a:gd name="connsiteX9" fmla="*/ 0 w 12192001"/>
              <a:gd name="connsiteY9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1980000">
                <a:moveTo>
                  <a:pt x="0" y="0"/>
                </a:moveTo>
                <a:lnTo>
                  <a:pt x="1738700" y="1738700"/>
                </a:lnTo>
                <a:lnTo>
                  <a:pt x="10453301" y="1738700"/>
                </a:lnTo>
                <a:lnTo>
                  <a:pt x="12192001" y="0"/>
                </a:lnTo>
                <a:lnTo>
                  <a:pt x="12192001" y="1980000"/>
                </a:lnTo>
                <a:lnTo>
                  <a:pt x="10808045" y="1980000"/>
                </a:lnTo>
                <a:lnTo>
                  <a:pt x="10212001" y="1980000"/>
                </a:lnTo>
                <a:lnTo>
                  <a:pt x="1980000" y="1980000"/>
                </a:lnTo>
                <a:lnTo>
                  <a:pt x="1255140" y="1980000"/>
                </a:lnTo>
                <a:lnTo>
                  <a:pt x="0" y="1980000"/>
                </a:lnTo>
                <a:close/>
              </a:path>
            </a:pathLst>
          </a:custGeom>
          <a:solidFill>
            <a:srgbClr val="6E6E94"/>
          </a:solidFill>
          <a:ln>
            <a:noFill/>
          </a:ln>
          <a:effectLst>
            <a:outerShdw dist="177800" dir="16200000" rotWithShape="0">
              <a:srgbClr val="E6E1E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11">
            <a:extLst>
              <a:ext uri="{FF2B5EF4-FFF2-40B4-BE49-F238E27FC236}">
                <a16:creationId xmlns:a16="http://schemas.microsoft.com/office/drawing/2014/main" id="{C5297F15-1D22-4A8C-AD47-03829DECD979}"/>
              </a:ext>
            </a:extLst>
          </p:cNvPr>
          <p:cNvSpPr/>
          <p:nvPr/>
        </p:nvSpPr>
        <p:spPr>
          <a:xfrm>
            <a:off x="-46264" y="4520861"/>
            <a:ext cx="12401550" cy="1198904"/>
          </a:xfrm>
          <a:prstGeom prst="rect">
            <a:avLst/>
          </a:prstGeom>
          <a:solidFill>
            <a:srgbClr val="C9C5D6"/>
          </a:solidFill>
          <a:ln w="120650">
            <a:solidFill>
              <a:srgbClr val="E6E1E7"/>
            </a:solidFill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79C5F69-C6DB-5A09-56A8-DD0A25C45EFB}"/>
              </a:ext>
            </a:extLst>
          </p:cNvPr>
          <p:cNvCxnSpPr>
            <a:cxnSpLocks/>
          </p:cNvCxnSpPr>
          <p:nvPr/>
        </p:nvCxnSpPr>
        <p:spPr>
          <a:xfrm>
            <a:off x="915297" y="4492733"/>
            <a:ext cx="354211" cy="1227032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2ED596-1E98-8482-E924-D18DBA96911A}"/>
              </a:ext>
            </a:extLst>
          </p:cNvPr>
          <p:cNvSpPr/>
          <p:nvPr/>
        </p:nvSpPr>
        <p:spPr>
          <a:xfrm>
            <a:off x="5232399" y="3728101"/>
            <a:ext cx="1727201" cy="612124"/>
          </a:xfrm>
          <a:prstGeom prst="rect">
            <a:avLst/>
          </a:prstGeom>
          <a:solidFill>
            <a:schemeClr val="tx2">
              <a:lumMod val="75000"/>
            </a:schemeClr>
          </a:solidFill>
          <a:ln w="412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90:00 </a:t>
            </a:r>
            <a:r>
              <a:rPr lang="en-US" altLang="ko-KR" sz="14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FT</a:t>
            </a:r>
            <a:endParaRPr lang="ko-KR" altLang="en-US" sz="2400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A1AA0E-E58C-A8ED-5D0F-019C006FDC7A}"/>
              </a:ext>
            </a:extLst>
          </p:cNvPr>
          <p:cNvCxnSpPr>
            <a:cxnSpLocks/>
          </p:cNvCxnSpPr>
          <p:nvPr/>
        </p:nvCxnSpPr>
        <p:spPr>
          <a:xfrm>
            <a:off x="3382726" y="4492733"/>
            <a:ext cx="280317" cy="1227032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A2ED15A-A4BD-04EE-6E52-1063652F43CC}"/>
              </a:ext>
            </a:extLst>
          </p:cNvPr>
          <p:cNvCxnSpPr>
            <a:cxnSpLocks/>
          </p:cNvCxnSpPr>
          <p:nvPr/>
        </p:nvCxnSpPr>
        <p:spPr>
          <a:xfrm>
            <a:off x="6049285" y="4465750"/>
            <a:ext cx="22671" cy="1283533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0D8847-591C-99AC-225F-BD8FC3B8D415}"/>
              </a:ext>
            </a:extLst>
          </p:cNvPr>
          <p:cNvCxnSpPr>
            <a:cxnSpLocks/>
          </p:cNvCxnSpPr>
          <p:nvPr/>
        </p:nvCxnSpPr>
        <p:spPr>
          <a:xfrm flipH="1">
            <a:off x="8211459" y="4465750"/>
            <a:ext cx="354211" cy="1227032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90FDC48-F37F-2945-6253-8078D16CA85C}"/>
              </a:ext>
            </a:extLst>
          </p:cNvPr>
          <p:cNvCxnSpPr>
            <a:cxnSpLocks/>
          </p:cNvCxnSpPr>
          <p:nvPr/>
        </p:nvCxnSpPr>
        <p:spPr>
          <a:xfrm flipH="1">
            <a:off x="10767788" y="4465750"/>
            <a:ext cx="280317" cy="1227032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7D940FD6-2428-2BDA-3D27-14D9C7E6CBB3}"/>
              </a:ext>
            </a:extLst>
          </p:cNvPr>
          <p:cNvSpPr/>
          <p:nvPr/>
        </p:nvSpPr>
        <p:spPr>
          <a:xfrm>
            <a:off x="1413249" y="3469680"/>
            <a:ext cx="129778" cy="1275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1Right">
              <a:rot lat="1380000" lon="20039998" rev="0"/>
            </a:camera>
            <a:lightRig rig="threePt" dir="t">
              <a:rot lat="0" lon="0" rev="11400000"/>
            </a:lightRig>
          </a:scene3d>
          <a:sp3d prstMaterial="matte">
            <a:bevelB w="31750" h="184150" prst="angle"/>
            <a:extrusionClr>
              <a:srgbClr val="43435B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160D9B-788E-B082-3FFE-BBFC68B1A0CD}"/>
              </a:ext>
            </a:extLst>
          </p:cNvPr>
          <p:cNvSpPr/>
          <p:nvPr/>
        </p:nvSpPr>
        <p:spPr>
          <a:xfrm>
            <a:off x="1316412" y="3369467"/>
            <a:ext cx="129778" cy="1275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1Right">
              <a:rot lat="1380000" lon="20039998" rev="0"/>
            </a:camera>
            <a:lightRig rig="threePt" dir="t">
              <a:rot lat="0" lon="0" rev="11400000"/>
            </a:lightRig>
          </a:scene3d>
          <a:sp3d prstMaterial="matte">
            <a:bevelB w="31750" h="184150" prst="angle"/>
            <a:extrusionClr>
              <a:srgbClr val="43435B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1EB44C1-DD0E-2A10-0A6C-F4D9C7AD6C9B}"/>
              </a:ext>
            </a:extLst>
          </p:cNvPr>
          <p:cNvSpPr/>
          <p:nvPr/>
        </p:nvSpPr>
        <p:spPr>
          <a:xfrm>
            <a:off x="1219575" y="3271635"/>
            <a:ext cx="129778" cy="1275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1Right">
              <a:rot lat="1380000" lon="20039998" rev="0"/>
            </a:camera>
            <a:lightRig rig="threePt" dir="t">
              <a:rot lat="0" lon="0" rev="11400000"/>
            </a:lightRig>
          </a:scene3d>
          <a:sp3d prstMaterial="matte">
            <a:bevelB w="31750" h="184150" prst="angle"/>
            <a:extrusionClr>
              <a:srgbClr val="43435B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6D9A1D-05CE-29A9-C1F1-B9AD9062E041}"/>
              </a:ext>
            </a:extLst>
          </p:cNvPr>
          <p:cNvSpPr/>
          <p:nvPr/>
        </p:nvSpPr>
        <p:spPr>
          <a:xfrm>
            <a:off x="1118218" y="3161898"/>
            <a:ext cx="129778" cy="1275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1Right">
              <a:rot lat="1380000" lon="20039998" rev="0"/>
            </a:camera>
            <a:lightRig rig="threePt" dir="t">
              <a:rot lat="0" lon="0" rev="11400000"/>
            </a:lightRig>
          </a:scene3d>
          <a:sp3d prstMaterial="matte">
            <a:bevelB w="31750" h="184150" prst="angle"/>
            <a:extrusionClr>
              <a:srgbClr val="43435B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사다리꼴 50">
            <a:extLst>
              <a:ext uri="{FF2B5EF4-FFF2-40B4-BE49-F238E27FC236}">
                <a16:creationId xmlns:a16="http://schemas.microsoft.com/office/drawing/2014/main" id="{1EA1E132-C888-B47C-7F5F-E38FC0599A3E}"/>
              </a:ext>
            </a:extLst>
          </p:cNvPr>
          <p:cNvSpPr/>
          <p:nvPr/>
        </p:nvSpPr>
        <p:spPr>
          <a:xfrm flipV="1">
            <a:off x="858069" y="3728101"/>
            <a:ext cx="113304" cy="708621"/>
          </a:xfrm>
          <a:prstGeom prst="trapezoid">
            <a:avLst>
              <a:gd name="adj" fmla="val 36209"/>
            </a:avLst>
          </a:prstGeom>
          <a:solidFill>
            <a:srgbClr val="434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사다리꼴 51">
            <a:extLst>
              <a:ext uri="{FF2B5EF4-FFF2-40B4-BE49-F238E27FC236}">
                <a16:creationId xmlns:a16="http://schemas.microsoft.com/office/drawing/2014/main" id="{EAFEDD07-20E5-7A32-488C-E5961219E769}"/>
              </a:ext>
            </a:extLst>
          </p:cNvPr>
          <p:cNvSpPr/>
          <p:nvPr/>
        </p:nvSpPr>
        <p:spPr>
          <a:xfrm flipV="1">
            <a:off x="2579164" y="3728101"/>
            <a:ext cx="113304" cy="708621"/>
          </a:xfrm>
          <a:prstGeom prst="trapezoid">
            <a:avLst>
              <a:gd name="adj" fmla="val 36209"/>
            </a:avLst>
          </a:prstGeom>
          <a:solidFill>
            <a:srgbClr val="434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사다리꼴 52">
            <a:extLst>
              <a:ext uri="{FF2B5EF4-FFF2-40B4-BE49-F238E27FC236}">
                <a16:creationId xmlns:a16="http://schemas.microsoft.com/office/drawing/2014/main" id="{CD72C489-9866-CB2C-D07D-E7B4DCD78BA5}"/>
              </a:ext>
            </a:extLst>
          </p:cNvPr>
          <p:cNvSpPr/>
          <p:nvPr/>
        </p:nvSpPr>
        <p:spPr>
          <a:xfrm flipV="1">
            <a:off x="4300259" y="3728101"/>
            <a:ext cx="113304" cy="708621"/>
          </a:xfrm>
          <a:prstGeom prst="trapezoid">
            <a:avLst>
              <a:gd name="adj" fmla="val 36209"/>
            </a:avLst>
          </a:prstGeom>
          <a:solidFill>
            <a:srgbClr val="434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사다리꼴 54">
            <a:extLst>
              <a:ext uri="{FF2B5EF4-FFF2-40B4-BE49-F238E27FC236}">
                <a16:creationId xmlns:a16="http://schemas.microsoft.com/office/drawing/2014/main" id="{093F9757-CE63-6D72-814C-AE2F2DB59607}"/>
              </a:ext>
            </a:extLst>
          </p:cNvPr>
          <p:cNvSpPr/>
          <p:nvPr/>
        </p:nvSpPr>
        <p:spPr>
          <a:xfrm flipV="1">
            <a:off x="7742449" y="3728101"/>
            <a:ext cx="113304" cy="708621"/>
          </a:xfrm>
          <a:prstGeom prst="trapezoid">
            <a:avLst>
              <a:gd name="adj" fmla="val 36209"/>
            </a:avLst>
          </a:prstGeom>
          <a:solidFill>
            <a:srgbClr val="434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다리꼴 55">
            <a:extLst>
              <a:ext uri="{FF2B5EF4-FFF2-40B4-BE49-F238E27FC236}">
                <a16:creationId xmlns:a16="http://schemas.microsoft.com/office/drawing/2014/main" id="{8FD0759B-3B92-85A2-B049-1CA5F3E27104}"/>
              </a:ext>
            </a:extLst>
          </p:cNvPr>
          <p:cNvSpPr/>
          <p:nvPr/>
        </p:nvSpPr>
        <p:spPr>
          <a:xfrm flipV="1">
            <a:off x="9463544" y="3728101"/>
            <a:ext cx="113304" cy="708621"/>
          </a:xfrm>
          <a:prstGeom prst="trapezoid">
            <a:avLst>
              <a:gd name="adj" fmla="val 36209"/>
            </a:avLst>
          </a:prstGeom>
          <a:solidFill>
            <a:srgbClr val="434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사다리꼴 56">
            <a:extLst>
              <a:ext uri="{FF2B5EF4-FFF2-40B4-BE49-F238E27FC236}">
                <a16:creationId xmlns:a16="http://schemas.microsoft.com/office/drawing/2014/main" id="{8969EAE6-3A8D-8865-F9FA-D07AF9054A72}"/>
              </a:ext>
            </a:extLst>
          </p:cNvPr>
          <p:cNvSpPr/>
          <p:nvPr/>
        </p:nvSpPr>
        <p:spPr>
          <a:xfrm flipV="1">
            <a:off x="11184638" y="3728101"/>
            <a:ext cx="113304" cy="708621"/>
          </a:xfrm>
          <a:prstGeom prst="trapezoid">
            <a:avLst>
              <a:gd name="adj" fmla="val 36209"/>
            </a:avLst>
          </a:prstGeom>
          <a:solidFill>
            <a:srgbClr val="434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F7D590-80E4-2D98-EDE2-89002052706B}"/>
              </a:ext>
            </a:extLst>
          </p:cNvPr>
          <p:cNvSpPr/>
          <p:nvPr/>
        </p:nvSpPr>
        <p:spPr>
          <a:xfrm flipH="1">
            <a:off x="11189505" y="2946926"/>
            <a:ext cx="129778" cy="1275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900000" lon="1499985" rev="600000"/>
            </a:camera>
            <a:lightRig rig="threePt" dir="t"/>
          </a:scene3d>
          <a:sp3d prstMaterial="matte">
            <a:bevelB w="31750" h="184150" prst="angle"/>
            <a:extrusionClr>
              <a:srgbClr val="43435B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37541A1-4682-7CF6-633E-19A20AA88F90}"/>
              </a:ext>
            </a:extLst>
          </p:cNvPr>
          <p:cNvSpPr/>
          <p:nvPr/>
        </p:nvSpPr>
        <p:spPr>
          <a:xfrm flipH="1">
            <a:off x="11300991" y="2826080"/>
            <a:ext cx="129778" cy="1275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900000" lon="1499985" rev="600000"/>
            </a:camera>
            <a:lightRig rig="threePt" dir="t"/>
          </a:scene3d>
          <a:sp3d prstMaterial="matte">
            <a:bevelB w="31750" h="184150" prst="angle"/>
            <a:extrusionClr>
              <a:srgbClr val="43435B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DCE392-820C-52D0-9B63-ACDAA6F5B52F}"/>
              </a:ext>
            </a:extLst>
          </p:cNvPr>
          <p:cNvSpPr/>
          <p:nvPr/>
        </p:nvSpPr>
        <p:spPr>
          <a:xfrm flipH="1">
            <a:off x="11412477" y="2705234"/>
            <a:ext cx="129778" cy="1275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900000" lon="1499985" rev="600000"/>
            </a:camera>
            <a:lightRig rig="threePt" dir="t"/>
          </a:scene3d>
          <a:sp3d prstMaterial="matte">
            <a:bevelB w="31750" h="184150" prst="angle"/>
            <a:extrusionClr>
              <a:srgbClr val="43435B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616C53D5-F89A-7577-D9D4-BF1677B7FCEA}"/>
              </a:ext>
            </a:extLst>
          </p:cNvPr>
          <p:cNvSpPr/>
          <p:nvPr/>
        </p:nvSpPr>
        <p:spPr>
          <a:xfrm flipH="1">
            <a:off x="11523963" y="2584388"/>
            <a:ext cx="129778" cy="1275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900000" lon="1499985" rev="600000"/>
            </a:camera>
            <a:lightRig rig="threePt" dir="t"/>
          </a:scene3d>
          <a:sp3d prstMaterial="matte">
            <a:bevelB w="31750" h="184150" prst="angle"/>
            <a:extrusionClr>
              <a:srgbClr val="43435B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C1746F54-A9E0-80EF-1666-A126AF0FE454}"/>
              </a:ext>
            </a:extLst>
          </p:cNvPr>
          <p:cNvSpPr/>
          <p:nvPr/>
        </p:nvSpPr>
        <p:spPr>
          <a:xfrm>
            <a:off x="-25400" y="990600"/>
            <a:ext cx="12230100" cy="2146300"/>
          </a:xfrm>
          <a:custGeom>
            <a:avLst/>
            <a:gdLst>
              <a:gd name="connsiteX0" fmla="*/ 0 w 12230100"/>
              <a:gd name="connsiteY0" fmla="*/ 279400 h 2425700"/>
              <a:gd name="connsiteX1" fmla="*/ 1155700 w 12230100"/>
              <a:gd name="connsiteY1" fmla="*/ 1574800 h 2425700"/>
              <a:gd name="connsiteX2" fmla="*/ 6108700 w 12230100"/>
              <a:gd name="connsiteY2" fmla="*/ 2425700 h 2425700"/>
              <a:gd name="connsiteX3" fmla="*/ 10972800 w 12230100"/>
              <a:gd name="connsiteY3" fmla="*/ 1663700 h 2425700"/>
              <a:gd name="connsiteX4" fmla="*/ 12230100 w 12230100"/>
              <a:gd name="connsiteY4" fmla="*/ 0 h 2425700"/>
              <a:gd name="connsiteX0" fmla="*/ 0 w 12230100"/>
              <a:gd name="connsiteY0" fmla="*/ 279400 h 2425700"/>
              <a:gd name="connsiteX1" fmla="*/ 1841500 w 12230100"/>
              <a:gd name="connsiteY1" fmla="*/ 2387600 h 2425700"/>
              <a:gd name="connsiteX2" fmla="*/ 6108700 w 12230100"/>
              <a:gd name="connsiteY2" fmla="*/ 2425700 h 2425700"/>
              <a:gd name="connsiteX3" fmla="*/ 10972800 w 12230100"/>
              <a:gd name="connsiteY3" fmla="*/ 1663700 h 2425700"/>
              <a:gd name="connsiteX4" fmla="*/ 12230100 w 12230100"/>
              <a:gd name="connsiteY4" fmla="*/ 0 h 2425700"/>
              <a:gd name="connsiteX0" fmla="*/ 0 w 12230100"/>
              <a:gd name="connsiteY0" fmla="*/ 279400 h 2425700"/>
              <a:gd name="connsiteX1" fmla="*/ 1841500 w 12230100"/>
              <a:gd name="connsiteY1" fmla="*/ 2387600 h 2425700"/>
              <a:gd name="connsiteX2" fmla="*/ 6108700 w 12230100"/>
              <a:gd name="connsiteY2" fmla="*/ 2425700 h 2425700"/>
              <a:gd name="connsiteX3" fmla="*/ 10337800 w 12230100"/>
              <a:gd name="connsiteY3" fmla="*/ 2425700 h 2425700"/>
              <a:gd name="connsiteX4" fmla="*/ 12230100 w 12230100"/>
              <a:gd name="connsiteY4" fmla="*/ 0 h 2425700"/>
              <a:gd name="connsiteX0" fmla="*/ 0 w 12230100"/>
              <a:gd name="connsiteY0" fmla="*/ 0 h 2146300"/>
              <a:gd name="connsiteX1" fmla="*/ 1841500 w 12230100"/>
              <a:gd name="connsiteY1" fmla="*/ 2108200 h 2146300"/>
              <a:gd name="connsiteX2" fmla="*/ 6108700 w 12230100"/>
              <a:gd name="connsiteY2" fmla="*/ 2146300 h 2146300"/>
              <a:gd name="connsiteX3" fmla="*/ 10337800 w 12230100"/>
              <a:gd name="connsiteY3" fmla="*/ 2146300 h 2146300"/>
              <a:gd name="connsiteX4" fmla="*/ 12230100 w 12230100"/>
              <a:gd name="connsiteY4" fmla="*/ 889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0100" h="2146300">
                <a:moveTo>
                  <a:pt x="0" y="0"/>
                </a:moveTo>
                <a:lnTo>
                  <a:pt x="1841500" y="2108200"/>
                </a:lnTo>
                <a:lnTo>
                  <a:pt x="6108700" y="2146300"/>
                </a:lnTo>
                <a:lnTo>
                  <a:pt x="10337800" y="2146300"/>
                </a:lnTo>
                <a:lnTo>
                  <a:pt x="12230100" y="8890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641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1">
            <a:extLst>
              <a:ext uri="{FF2B5EF4-FFF2-40B4-BE49-F238E27FC236}">
                <a16:creationId xmlns:a16="http://schemas.microsoft.com/office/drawing/2014/main" id="{8F8E1215-C9E5-3E69-7658-D678200DC22B}"/>
              </a:ext>
            </a:extLst>
          </p:cNvPr>
          <p:cNvSpPr/>
          <p:nvPr/>
        </p:nvSpPr>
        <p:spPr>
          <a:xfrm>
            <a:off x="-209550" y="5394541"/>
            <a:ext cx="12630150" cy="1511083"/>
          </a:xfrm>
          <a:prstGeom prst="rect">
            <a:avLst/>
          </a:prstGeom>
          <a:solidFill>
            <a:srgbClr val="C9C5D6"/>
          </a:solidFill>
          <a:ln w="120650">
            <a:solidFill>
              <a:srgbClr val="E6E1E7"/>
            </a:solidFill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26395F2-72DE-1F24-D8C7-F61799C8151B}"/>
              </a:ext>
            </a:extLst>
          </p:cNvPr>
          <p:cNvCxnSpPr>
            <a:cxnSpLocks/>
          </p:cNvCxnSpPr>
          <p:nvPr/>
        </p:nvCxnSpPr>
        <p:spPr>
          <a:xfrm>
            <a:off x="2317750" y="6086474"/>
            <a:ext cx="219075" cy="819150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DC5CD2B-32C1-9483-B1D8-AEBA32E8C40D}"/>
              </a:ext>
            </a:extLst>
          </p:cNvPr>
          <p:cNvCxnSpPr>
            <a:cxnSpLocks/>
          </p:cNvCxnSpPr>
          <p:nvPr/>
        </p:nvCxnSpPr>
        <p:spPr>
          <a:xfrm>
            <a:off x="4326225" y="6150082"/>
            <a:ext cx="194975" cy="801946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E27AFA-F9B3-D0D9-BCE8-1D049625B8E0}"/>
              </a:ext>
            </a:extLst>
          </p:cNvPr>
          <p:cNvCxnSpPr>
            <a:cxnSpLocks/>
          </p:cNvCxnSpPr>
          <p:nvPr/>
        </p:nvCxnSpPr>
        <p:spPr>
          <a:xfrm flipH="1">
            <a:off x="8306737" y="6200619"/>
            <a:ext cx="119886" cy="687615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988262-CEC5-C86F-0F2A-C89568754BB5}"/>
              </a:ext>
            </a:extLst>
          </p:cNvPr>
          <p:cNvCxnSpPr>
            <a:cxnSpLocks/>
          </p:cNvCxnSpPr>
          <p:nvPr/>
        </p:nvCxnSpPr>
        <p:spPr>
          <a:xfrm flipH="1">
            <a:off x="10296993" y="6122730"/>
            <a:ext cx="162864" cy="782894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2B3E0AF-67CF-7723-0BD2-A849589FF932}"/>
              </a:ext>
            </a:extLst>
          </p:cNvPr>
          <p:cNvGrpSpPr/>
          <p:nvPr/>
        </p:nvGrpSpPr>
        <p:grpSpPr>
          <a:xfrm>
            <a:off x="-306504" y="-674536"/>
            <a:ext cx="2038555" cy="1235120"/>
            <a:chOff x="5302910" y="4619986"/>
            <a:chExt cx="2038555" cy="1235120"/>
          </a:xfrm>
        </p:grpSpPr>
        <p:sp>
          <p:nvSpPr>
            <p:cNvPr id="79" name="구름 78">
              <a:extLst>
                <a:ext uri="{FF2B5EF4-FFF2-40B4-BE49-F238E27FC236}">
                  <a16:creationId xmlns:a16="http://schemas.microsoft.com/office/drawing/2014/main" id="{81758717-90AE-9DE5-441B-41AC54C9AA87}"/>
                </a:ext>
              </a:extLst>
            </p:cNvPr>
            <p:cNvSpPr/>
            <p:nvPr/>
          </p:nvSpPr>
          <p:spPr>
            <a:xfrm>
              <a:off x="5302910" y="5241163"/>
              <a:ext cx="987650" cy="61394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구름 84">
              <a:extLst>
                <a:ext uri="{FF2B5EF4-FFF2-40B4-BE49-F238E27FC236}">
                  <a16:creationId xmlns:a16="http://schemas.microsoft.com/office/drawing/2014/main" id="{0335E958-EAC3-8D92-9A83-E234A3B1CAF7}"/>
                </a:ext>
              </a:extLst>
            </p:cNvPr>
            <p:cNvSpPr/>
            <p:nvPr/>
          </p:nvSpPr>
          <p:spPr>
            <a:xfrm rot="17091138">
              <a:off x="6491956" y="4584351"/>
              <a:ext cx="813874" cy="88514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구름 85">
              <a:extLst>
                <a:ext uri="{FF2B5EF4-FFF2-40B4-BE49-F238E27FC236}">
                  <a16:creationId xmlns:a16="http://schemas.microsoft.com/office/drawing/2014/main" id="{797F703F-EF44-7990-E31D-037BE9ABD63C}"/>
                </a:ext>
              </a:extLst>
            </p:cNvPr>
            <p:cNvSpPr/>
            <p:nvPr/>
          </p:nvSpPr>
          <p:spPr>
            <a:xfrm rot="3178304">
              <a:off x="6036941" y="5023350"/>
              <a:ext cx="659712" cy="74933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D1573FE-6EDD-5D9B-F88B-21EC083960EC}"/>
              </a:ext>
            </a:extLst>
          </p:cNvPr>
          <p:cNvGrpSpPr/>
          <p:nvPr/>
        </p:nvGrpSpPr>
        <p:grpSpPr>
          <a:xfrm>
            <a:off x="4450722" y="3994676"/>
            <a:ext cx="3174229" cy="1319726"/>
            <a:chOff x="4167236" y="4304480"/>
            <a:chExt cx="3174229" cy="1319726"/>
          </a:xfrm>
        </p:grpSpPr>
        <p:sp>
          <p:nvSpPr>
            <p:cNvPr id="70" name="구름 69">
              <a:extLst>
                <a:ext uri="{FF2B5EF4-FFF2-40B4-BE49-F238E27FC236}">
                  <a16:creationId xmlns:a16="http://schemas.microsoft.com/office/drawing/2014/main" id="{A8B682DB-502E-3B9B-3CEC-DC21AC713EE3}"/>
                </a:ext>
              </a:extLst>
            </p:cNvPr>
            <p:cNvSpPr/>
            <p:nvPr/>
          </p:nvSpPr>
          <p:spPr>
            <a:xfrm>
              <a:off x="4461675" y="4428529"/>
              <a:ext cx="987650" cy="1195677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구름 70">
              <a:extLst>
                <a:ext uri="{FF2B5EF4-FFF2-40B4-BE49-F238E27FC236}">
                  <a16:creationId xmlns:a16="http://schemas.microsoft.com/office/drawing/2014/main" id="{112FE218-8DC7-D553-FE6E-AAB1EACD9A57}"/>
                </a:ext>
              </a:extLst>
            </p:cNvPr>
            <p:cNvSpPr/>
            <p:nvPr/>
          </p:nvSpPr>
          <p:spPr>
            <a:xfrm rot="20808805">
              <a:off x="4917616" y="4527342"/>
              <a:ext cx="990430" cy="1009620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구름 71">
              <a:extLst>
                <a:ext uri="{FF2B5EF4-FFF2-40B4-BE49-F238E27FC236}">
                  <a16:creationId xmlns:a16="http://schemas.microsoft.com/office/drawing/2014/main" id="{93B523CB-7EEC-0A38-2614-676F14735B67}"/>
                </a:ext>
              </a:extLst>
            </p:cNvPr>
            <p:cNvSpPr/>
            <p:nvPr/>
          </p:nvSpPr>
          <p:spPr>
            <a:xfrm rot="5615379">
              <a:off x="5414999" y="429416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구름 72">
              <a:extLst>
                <a:ext uri="{FF2B5EF4-FFF2-40B4-BE49-F238E27FC236}">
                  <a16:creationId xmlns:a16="http://schemas.microsoft.com/office/drawing/2014/main" id="{D339AA53-21E5-D736-F661-E6F86EAEE771}"/>
                </a:ext>
              </a:extLst>
            </p:cNvPr>
            <p:cNvSpPr/>
            <p:nvPr/>
          </p:nvSpPr>
          <p:spPr>
            <a:xfrm rot="5615379">
              <a:off x="5379008" y="4592996"/>
              <a:ext cx="784662" cy="81477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구름 73">
              <a:extLst>
                <a:ext uri="{FF2B5EF4-FFF2-40B4-BE49-F238E27FC236}">
                  <a16:creationId xmlns:a16="http://schemas.microsoft.com/office/drawing/2014/main" id="{B25912F6-BFCE-263A-E625-93A994663696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구름 74">
              <a:extLst>
                <a:ext uri="{FF2B5EF4-FFF2-40B4-BE49-F238E27FC236}">
                  <a16:creationId xmlns:a16="http://schemas.microsoft.com/office/drawing/2014/main" id="{B36B2BFC-5585-DD5D-8A8B-C04513C19834}"/>
                </a:ext>
              </a:extLst>
            </p:cNvPr>
            <p:cNvSpPr/>
            <p:nvPr/>
          </p:nvSpPr>
          <p:spPr>
            <a:xfrm rot="17091138">
              <a:off x="6001216" y="4325410"/>
              <a:ext cx="613106" cy="881177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구름 75">
              <a:extLst>
                <a:ext uri="{FF2B5EF4-FFF2-40B4-BE49-F238E27FC236}">
                  <a16:creationId xmlns:a16="http://schemas.microsoft.com/office/drawing/2014/main" id="{3D32F996-4955-7B9B-7368-16AB34B8D63C}"/>
                </a:ext>
              </a:extLst>
            </p:cNvPr>
            <p:cNvSpPr/>
            <p:nvPr/>
          </p:nvSpPr>
          <p:spPr>
            <a:xfrm rot="17091138">
              <a:off x="6491956" y="4584351"/>
              <a:ext cx="813874" cy="88514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구름 76">
              <a:extLst>
                <a:ext uri="{FF2B5EF4-FFF2-40B4-BE49-F238E27FC236}">
                  <a16:creationId xmlns:a16="http://schemas.microsoft.com/office/drawing/2014/main" id="{D24C682F-F4F7-F9DC-BC62-AC1977C10ECD}"/>
                </a:ext>
              </a:extLst>
            </p:cNvPr>
            <p:cNvSpPr/>
            <p:nvPr/>
          </p:nvSpPr>
          <p:spPr>
            <a:xfrm rot="3178304">
              <a:off x="4212050" y="4633094"/>
              <a:ext cx="659712" cy="74933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11">
            <a:extLst>
              <a:ext uri="{FF2B5EF4-FFF2-40B4-BE49-F238E27FC236}">
                <a16:creationId xmlns:a16="http://schemas.microsoft.com/office/drawing/2014/main" id="{9B1EB09A-66F4-0316-A7F3-8FD7537BE5F8}"/>
              </a:ext>
            </a:extLst>
          </p:cNvPr>
          <p:cNvSpPr/>
          <p:nvPr/>
        </p:nvSpPr>
        <p:spPr>
          <a:xfrm>
            <a:off x="-52614" y="2646580"/>
            <a:ext cx="12240079" cy="2365843"/>
          </a:xfrm>
          <a:custGeom>
            <a:avLst/>
            <a:gdLst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224616"/>
              <a:gd name="connsiteX1" fmla="*/ 12192000 w 12192000"/>
              <a:gd name="connsiteY1" fmla="*/ 0 h 2224616"/>
              <a:gd name="connsiteX2" fmla="*/ 12192000 w 12192000"/>
              <a:gd name="connsiteY2" fmla="*/ 2152650 h 2224616"/>
              <a:gd name="connsiteX3" fmla="*/ 0 w 12192000"/>
              <a:gd name="connsiteY3" fmla="*/ 2152650 h 2224616"/>
              <a:gd name="connsiteX4" fmla="*/ 0 w 12192000"/>
              <a:gd name="connsiteY4" fmla="*/ 0 h 2224616"/>
              <a:gd name="connsiteX0" fmla="*/ 0 w 12192000"/>
              <a:gd name="connsiteY0" fmla="*/ 0 h 2277691"/>
              <a:gd name="connsiteX1" fmla="*/ 12192000 w 12192000"/>
              <a:gd name="connsiteY1" fmla="*/ 0 h 2277691"/>
              <a:gd name="connsiteX2" fmla="*/ 12192000 w 12192000"/>
              <a:gd name="connsiteY2" fmla="*/ 2152650 h 2277691"/>
              <a:gd name="connsiteX3" fmla="*/ 0 w 12192000"/>
              <a:gd name="connsiteY3" fmla="*/ 2152650 h 2277691"/>
              <a:gd name="connsiteX4" fmla="*/ 0 w 12192000"/>
              <a:gd name="connsiteY4" fmla="*/ 0 h 2277691"/>
              <a:gd name="connsiteX0" fmla="*/ 19050 w 12211050"/>
              <a:gd name="connsiteY0" fmla="*/ 0 h 2152650"/>
              <a:gd name="connsiteX1" fmla="*/ 12211050 w 12211050"/>
              <a:gd name="connsiteY1" fmla="*/ 0 h 2152650"/>
              <a:gd name="connsiteX2" fmla="*/ 12211050 w 12211050"/>
              <a:gd name="connsiteY2" fmla="*/ 2152650 h 2152650"/>
              <a:gd name="connsiteX3" fmla="*/ 0 w 12211050"/>
              <a:gd name="connsiteY3" fmla="*/ 1733550 h 2152650"/>
              <a:gd name="connsiteX4" fmla="*/ 19050 w 12211050"/>
              <a:gd name="connsiteY4" fmla="*/ 0 h 2152650"/>
              <a:gd name="connsiteX0" fmla="*/ 19050 w 12211050"/>
              <a:gd name="connsiteY0" fmla="*/ 0 h 1733550"/>
              <a:gd name="connsiteX1" fmla="*/ 12211050 w 12211050"/>
              <a:gd name="connsiteY1" fmla="*/ 0 h 1733550"/>
              <a:gd name="connsiteX2" fmla="*/ 12172950 w 12211050"/>
              <a:gd name="connsiteY2" fmla="*/ 1638300 h 1733550"/>
              <a:gd name="connsiteX3" fmla="*/ 0 w 12211050"/>
              <a:gd name="connsiteY3" fmla="*/ 1733550 h 1733550"/>
              <a:gd name="connsiteX4" fmla="*/ 19050 w 12211050"/>
              <a:gd name="connsiteY4" fmla="*/ 0 h 1733550"/>
              <a:gd name="connsiteX0" fmla="*/ 19050 w 12211050"/>
              <a:gd name="connsiteY0" fmla="*/ 0 h 1743075"/>
              <a:gd name="connsiteX1" fmla="*/ 12211050 w 12211050"/>
              <a:gd name="connsiteY1" fmla="*/ 0 h 1743075"/>
              <a:gd name="connsiteX2" fmla="*/ 12211050 w 12211050"/>
              <a:gd name="connsiteY2" fmla="*/ 1743075 h 1743075"/>
              <a:gd name="connsiteX3" fmla="*/ 0 w 12211050"/>
              <a:gd name="connsiteY3" fmla="*/ 1733550 h 1743075"/>
              <a:gd name="connsiteX4" fmla="*/ 19050 w 12211050"/>
              <a:gd name="connsiteY4" fmla="*/ 0 h 1743075"/>
              <a:gd name="connsiteX0" fmla="*/ 19050 w 12211050"/>
              <a:gd name="connsiteY0" fmla="*/ 0 h 1972747"/>
              <a:gd name="connsiteX1" fmla="*/ 12211050 w 12211050"/>
              <a:gd name="connsiteY1" fmla="*/ 0 h 1972747"/>
              <a:gd name="connsiteX2" fmla="*/ 12211050 w 12211050"/>
              <a:gd name="connsiteY2" fmla="*/ 1743075 h 1972747"/>
              <a:gd name="connsiteX3" fmla="*/ 0 w 12211050"/>
              <a:gd name="connsiteY3" fmla="*/ 1733550 h 1972747"/>
              <a:gd name="connsiteX4" fmla="*/ 19050 w 12211050"/>
              <a:gd name="connsiteY4" fmla="*/ 0 h 1972747"/>
              <a:gd name="connsiteX0" fmla="*/ 19050 w 12211050"/>
              <a:gd name="connsiteY0" fmla="*/ 0 h 2064184"/>
              <a:gd name="connsiteX1" fmla="*/ 12211050 w 12211050"/>
              <a:gd name="connsiteY1" fmla="*/ 0 h 2064184"/>
              <a:gd name="connsiteX2" fmla="*/ 12211050 w 12211050"/>
              <a:gd name="connsiteY2" fmla="*/ 1743075 h 2064184"/>
              <a:gd name="connsiteX3" fmla="*/ 0 w 12211050"/>
              <a:gd name="connsiteY3" fmla="*/ 1733550 h 2064184"/>
              <a:gd name="connsiteX4" fmla="*/ 19050 w 12211050"/>
              <a:gd name="connsiteY4" fmla="*/ 0 h 2064184"/>
              <a:gd name="connsiteX0" fmla="*/ 4536 w 12196536"/>
              <a:gd name="connsiteY0" fmla="*/ 0 h 1902792"/>
              <a:gd name="connsiteX1" fmla="*/ 12196536 w 12196536"/>
              <a:gd name="connsiteY1" fmla="*/ 0 h 1902792"/>
              <a:gd name="connsiteX2" fmla="*/ 12196536 w 12196536"/>
              <a:gd name="connsiteY2" fmla="*/ 1743075 h 1902792"/>
              <a:gd name="connsiteX3" fmla="*/ 0 w 12196536"/>
              <a:gd name="connsiteY3" fmla="*/ 1036865 h 1902792"/>
              <a:gd name="connsiteX4" fmla="*/ 4536 w 12196536"/>
              <a:gd name="connsiteY4" fmla="*/ 0 h 1902792"/>
              <a:gd name="connsiteX0" fmla="*/ 4536 w 12196536"/>
              <a:gd name="connsiteY0" fmla="*/ 0 h 2096701"/>
              <a:gd name="connsiteX1" fmla="*/ 12196536 w 12196536"/>
              <a:gd name="connsiteY1" fmla="*/ 0 h 2096701"/>
              <a:gd name="connsiteX2" fmla="*/ 12196536 w 12196536"/>
              <a:gd name="connsiteY2" fmla="*/ 1743075 h 2096701"/>
              <a:gd name="connsiteX3" fmla="*/ 0 w 12196536"/>
              <a:gd name="connsiteY3" fmla="*/ 1036865 h 2096701"/>
              <a:gd name="connsiteX4" fmla="*/ 4536 w 12196536"/>
              <a:gd name="connsiteY4" fmla="*/ 0 h 2096701"/>
              <a:gd name="connsiteX0" fmla="*/ 4536 w 12196536"/>
              <a:gd name="connsiteY0" fmla="*/ 0 h 1794108"/>
              <a:gd name="connsiteX1" fmla="*/ 12196536 w 12196536"/>
              <a:gd name="connsiteY1" fmla="*/ 0 h 1794108"/>
              <a:gd name="connsiteX2" fmla="*/ 12182022 w 12196536"/>
              <a:gd name="connsiteY2" fmla="*/ 1147990 h 1794108"/>
              <a:gd name="connsiteX3" fmla="*/ 0 w 12196536"/>
              <a:gd name="connsiteY3" fmla="*/ 1036865 h 1794108"/>
              <a:gd name="connsiteX4" fmla="*/ 4536 w 12196536"/>
              <a:gd name="connsiteY4" fmla="*/ 0 h 1794108"/>
              <a:gd name="connsiteX0" fmla="*/ 4536 w 12196536"/>
              <a:gd name="connsiteY0" fmla="*/ 0 h 2350660"/>
              <a:gd name="connsiteX1" fmla="*/ 12196536 w 12196536"/>
              <a:gd name="connsiteY1" fmla="*/ 0 h 2350660"/>
              <a:gd name="connsiteX2" fmla="*/ 12182022 w 12196536"/>
              <a:gd name="connsiteY2" fmla="*/ 1147990 h 2350660"/>
              <a:gd name="connsiteX3" fmla="*/ 0 w 12196536"/>
              <a:gd name="connsiteY3" fmla="*/ 1036865 h 2350660"/>
              <a:gd name="connsiteX4" fmla="*/ 4536 w 12196536"/>
              <a:gd name="connsiteY4" fmla="*/ 0 h 2350660"/>
              <a:gd name="connsiteX0" fmla="*/ 33564 w 12225564"/>
              <a:gd name="connsiteY0" fmla="*/ 0 h 2398782"/>
              <a:gd name="connsiteX1" fmla="*/ 12225564 w 12225564"/>
              <a:gd name="connsiteY1" fmla="*/ 0 h 2398782"/>
              <a:gd name="connsiteX2" fmla="*/ 12211050 w 12225564"/>
              <a:gd name="connsiteY2" fmla="*/ 1147990 h 2398782"/>
              <a:gd name="connsiteX3" fmla="*/ 0 w 12225564"/>
              <a:gd name="connsiteY3" fmla="*/ 1152979 h 2398782"/>
              <a:gd name="connsiteX4" fmla="*/ 33564 w 12225564"/>
              <a:gd name="connsiteY4" fmla="*/ 0 h 2398782"/>
              <a:gd name="connsiteX0" fmla="*/ 33564 w 12225564"/>
              <a:gd name="connsiteY0" fmla="*/ 0 h 2398782"/>
              <a:gd name="connsiteX1" fmla="*/ 12225564 w 12225564"/>
              <a:gd name="connsiteY1" fmla="*/ 0 h 2398782"/>
              <a:gd name="connsiteX2" fmla="*/ 12211050 w 12225564"/>
              <a:gd name="connsiteY2" fmla="*/ 1147990 h 2398782"/>
              <a:gd name="connsiteX3" fmla="*/ 0 w 12225564"/>
              <a:gd name="connsiteY3" fmla="*/ 1152979 h 2398782"/>
              <a:gd name="connsiteX4" fmla="*/ 33564 w 12225564"/>
              <a:gd name="connsiteY4" fmla="*/ 0 h 2398782"/>
              <a:gd name="connsiteX0" fmla="*/ 33564 w 12225564"/>
              <a:gd name="connsiteY0" fmla="*/ 0 h 2398782"/>
              <a:gd name="connsiteX1" fmla="*/ 12225564 w 12225564"/>
              <a:gd name="connsiteY1" fmla="*/ 0 h 2398782"/>
              <a:gd name="connsiteX2" fmla="*/ 12211050 w 12225564"/>
              <a:gd name="connsiteY2" fmla="*/ 1147990 h 2398782"/>
              <a:gd name="connsiteX3" fmla="*/ 0 w 12225564"/>
              <a:gd name="connsiteY3" fmla="*/ 1152979 h 2398782"/>
              <a:gd name="connsiteX4" fmla="*/ 33564 w 12225564"/>
              <a:gd name="connsiteY4" fmla="*/ 0 h 2398782"/>
              <a:gd name="connsiteX0" fmla="*/ 33564 w 12240079"/>
              <a:gd name="connsiteY0" fmla="*/ 0 h 2365843"/>
              <a:gd name="connsiteX1" fmla="*/ 12225564 w 12240079"/>
              <a:gd name="connsiteY1" fmla="*/ 0 h 2365843"/>
              <a:gd name="connsiteX2" fmla="*/ 12240079 w 12240079"/>
              <a:gd name="connsiteY2" fmla="*/ 1089933 h 2365843"/>
              <a:gd name="connsiteX3" fmla="*/ 0 w 12240079"/>
              <a:gd name="connsiteY3" fmla="*/ 1152979 h 2365843"/>
              <a:gd name="connsiteX4" fmla="*/ 33564 w 12240079"/>
              <a:gd name="connsiteY4" fmla="*/ 0 h 2365843"/>
              <a:gd name="connsiteX0" fmla="*/ 33564 w 12240079"/>
              <a:gd name="connsiteY0" fmla="*/ 0 h 2365843"/>
              <a:gd name="connsiteX1" fmla="*/ 12225564 w 12240079"/>
              <a:gd name="connsiteY1" fmla="*/ 0 h 2365843"/>
              <a:gd name="connsiteX2" fmla="*/ 12240079 w 12240079"/>
              <a:gd name="connsiteY2" fmla="*/ 1089933 h 2365843"/>
              <a:gd name="connsiteX3" fmla="*/ 0 w 12240079"/>
              <a:gd name="connsiteY3" fmla="*/ 1152979 h 2365843"/>
              <a:gd name="connsiteX4" fmla="*/ 33564 w 12240079"/>
              <a:gd name="connsiteY4" fmla="*/ 0 h 2365843"/>
              <a:gd name="connsiteX0" fmla="*/ 33564 w 12240079"/>
              <a:gd name="connsiteY0" fmla="*/ 0 h 2365843"/>
              <a:gd name="connsiteX1" fmla="*/ 12225564 w 12240079"/>
              <a:gd name="connsiteY1" fmla="*/ 0 h 2365843"/>
              <a:gd name="connsiteX2" fmla="*/ 12240079 w 12240079"/>
              <a:gd name="connsiteY2" fmla="*/ 1089933 h 2365843"/>
              <a:gd name="connsiteX3" fmla="*/ 0 w 12240079"/>
              <a:gd name="connsiteY3" fmla="*/ 1152979 h 2365843"/>
              <a:gd name="connsiteX4" fmla="*/ 33564 w 12240079"/>
              <a:gd name="connsiteY4" fmla="*/ 0 h 2365843"/>
              <a:gd name="connsiteX0" fmla="*/ 33564 w 12240079"/>
              <a:gd name="connsiteY0" fmla="*/ 0 h 2365843"/>
              <a:gd name="connsiteX1" fmla="*/ 12225564 w 12240079"/>
              <a:gd name="connsiteY1" fmla="*/ 0 h 2365843"/>
              <a:gd name="connsiteX2" fmla="*/ 12240079 w 12240079"/>
              <a:gd name="connsiteY2" fmla="*/ 1089933 h 2365843"/>
              <a:gd name="connsiteX3" fmla="*/ 0 w 12240079"/>
              <a:gd name="connsiteY3" fmla="*/ 1152979 h 2365843"/>
              <a:gd name="connsiteX4" fmla="*/ 33564 w 12240079"/>
              <a:gd name="connsiteY4" fmla="*/ 0 h 2365843"/>
              <a:gd name="connsiteX0" fmla="*/ 33564 w 12240079"/>
              <a:gd name="connsiteY0" fmla="*/ 0 h 2365843"/>
              <a:gd name="connsiteX1" fmla="*/ 12225564 w 12240079"/>
              <a:gd name="connsiteY1" fmla="*/ 0 h 2365843"/>
              <a:gd name="connsiteX2" fmla="*/ 12240079 w 12240079"/>
              <a:gd name="connsiteY2" fmla="*/ 1089933 h 2365843"/>
              <a:gd name="connsiteX3" fmla="*/ 0 w 12240079"/>
              <a:gd name="connsiteY3" fmla="*/ 1152979 h 2365843"/>
              <a:gd name="connsiteX4" fmla="*/ 33564 w 12240079"/>
              <a:gd name="connsiteY4" fmla="*/ 0 h 236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79" h="2365843">
                <a:moveTo>
                  <a:pt x="33564" y="0"/>
                </a:moveTo>
                <a:cubicBezTo>
                  <a:pt x="5376635" y="2920546"/>
                  <a:pt x="7055758" y="2820308"/>
                  <a:pt x="12225564" y="0"/>
                </a:cubicBezTo>
                <a:lnTo>
                  <a:pt x="12240079" y="1089933"/>
                </a:lnTo>
                <a:cubicBezTo>
                  <a:pt x="7107918" y="3076576"/>
                  <a:pt x="4467225" y="2461986"/>
                  <a:pt x="0" y="1152979"/>
                </a:cubicBezTo>
                <a:lnTo>
                  <a:pt x="33564" y="0"/>
                </a:lnTo>
                <a:close/>
              </a:path>
            </a:pathLst>
          </a:custGeom>
          <a:solidFill>
            <a:srgbClr val="6E6E94"/>
          </a:solidFill>
          <a:ln w="120650">
            <a:noFill/>
          </a:ln>
          <a:effectLst>
            <a:outerShdw dist="114300" dir="16200000" rotWithShape="0">
              <a:srgbClr val="E6E1E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8AFE73-5CA6-76FE-A45F-B14CC3EDEABE}"/>
              </a:ext>
            </a:extLst>
          </p:cNvPr>
          <p:cNvSpPr/>
          <p:nvPr/>
        </p:nvSpPr>
        <p:spPr>
          <a:xfrm>
            <a:off x="-114300" y="4157664"/>
            <a:ext cx="12401550" cy="2064184"/>
          </a:xfrm>
          <a:custGeom>
            <a:avLst/>
            <a:gdLst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152650"/>
              <a:gd name="connsiteX1" fmla="*/ 12192000 w 12192000"/>
              <a:gd name="connsiteY1" fmla="*/ 0 h 2152650"/>
              <a:gd name="connsiteX2" fmla="*/ 12192000 w 12192000"/>
              <a:gd name="connsiteY2" fmla="*/ 2152650 h 2152650"/>
              <a:gd name="connsiteX3" fmla="*/ 0 w 12192000"/>
              <a:gd name="connsiteY3" fmla="*/ 2152650 h 2152650"/>
              <a:gd name="connsiteX4" fmla="*/ 0 w 12192000"/>
              <a:gd name="connsiteY4" fmla="*/ 0 h 2152650"/>
              <a:gd name="connsiteX0" fmla="*/ 0 w 12192000"/>
              <a:gd name="connsiteY0" fmla="*/ 0 h 2224616"/>
              <a:gd name="connsiteX1" fmla="*/ 12192000 w 12192000"/>
              <a:gd name="connsiteY1" fmla="*/ 0 h 2224616"/>
              <a:gd name="connsiteX2" fmla="*/ 12192000 w 12192000"/>
              <a:gd name="connsiteY2" fmla="*/ 2152650 h 2224616"/>
              <a:gd name="connsiteX3" fmla="*/ 0 w 12192000"/>
              <a:gd name="connsiteY3" fmla="*/ 2152650 h 2224616"/>
              <a:gd name="connsiteX4" fmla="*/ 0 w 12192000"/>
              <a:gd name="connsiteY4" fmla="*/ 0 h 2224616"/>
              <a:gd name="connsiteX0" fmla="*/ 0 w 12192000"/>
              <a:gd name="connsiteY0" fmla="*/ 0 h 2277691"/>
              <a:gd name="connsiteX1" fmla="*/ 12192000 w 12192000"/>
              <a:gd name="connsiteY1" fmla="*/ 0 h 2277691"/>
              <a:gd name="connsiteX2" fmla="*/ 12192000 w 12192000"/>
              <a:gd name="connsiteY2" fmla="*/ 2152650 h 2277691"/>
              <a:gd name="connsiteX3" fmla="*/ 0 w 12192000"/>
              <a:gd name="connsiteY3" fmla="*/ 2152650 h 2277691"/>
              <a:gd name="connsiteX4" fmla="*/ 0 w 12192000"/>
              <a:gd name="connsiteY4" fmla="*/ 0 h 2277691"/>
              <a:gd name="connsiteX0" fmla="*/ 19050 w 12211050"/>
              <a:gd name="connsiteY0" fmla="*/ 0 h 2152650"/>
              <a:gd name="connsiteX1" fmla="*/ 12211050 w 12211050"/>
              <a:gd name="connsiteY1" fmla="*/ 0 h 2152650"/>
              <a:gd name="connsiteX2" fmla="*/ 12211050 w 12211050"/>
              <a:gd name="connsiteY2" fmla="*/ 2152650 h 2152650"/>
              <a:gd name="connsiteX3" fmla="*/ 0 w 12211050"/>
              <a:gd name="connsiteY3" fmla="*/ 1733550 h 2152650"/>
              <a:gd name="connsiteX4" fmla="*/ 19050 w 12211050"/>
              <a:gd name="connsiteY4" fmla="*/ 0 h 2152650"/>
              <a:gd name="connsiteX0" fmla="*/ 19050 w 12211050"/>
              <a:gd name="connsiteY0" fmla="*/ 0 h 1733550"/>
              <a:gd name="connsiteX1" fmla="*/ 12211050 w 12211050"/>
              <a:gd name="connsiteY1" fmla="*/ 0 h 1733550"/>
              <a:gd name="connsiteX2" fmla="*/ 12172950 w 12211050"/>
              <a:gd name="connsiteY2" fmla="*/ 1638300 h 1733550"/>
              <a:gd name="connsiteX3" fmla="*/ 0 w 12211050"/>
              <a:gd name="connsiteY3" fmla="*/ 1733550 h 1733550"/>
              <a:gd name="connsiteX4" fmla="*/ 19050 w 12211050"/>
              <a:gd name="connsiteY4" fmla="*/ 0 h 1733550"/>
              <a:gd name="connsiteX0" fmla="*/ 19050 w 12211050"/>
              <a:gd name="connsiteY0" fmla="*/ 0 h 1743075"/>
              <a:gd name="connsiteX1" fmla="*/ 12211050 w 12211050"/>
              <a:gd name="connsiteY1" fmla="*/ 0 h 1743075"/>
              <a:gd name="connsiteX2" fmla="*/ 12211050 w 12211050"/>
              <a:gd name="connsiteY2" fmla="*/ 1743075 h 1743075"/>
              <a:gd name="connsiteX3" fmla="*/ 0 w 12211050"/>
              <a:gd name="connsiteY3" fmla="*/ 1733550 h 1743075"/>
              <a:gd name="connsiteX4" fmla="*/ 19050 w 12211050"/>
              <a:gd name="connsiteY4" fmla="*/ 0 h 1743075"/>
              <a:gd name="connsiteX0" fmla="*/ 19050 w 12211050"/>
              <a:gd name="connsiteY0" fmla="*/ 0 h 1972747"/>
              <a:gd name="connsiteX1" fmla="*/ 12211050 w 12211050"/>
              <a:gd name="connsiteY1" fmla="*/ 0 h 1972747"/>
              <a:gd name="connsiteX2" fmla="*/ 12211050 w 12211050"/>
              <a:gd name="connsiteY2" fmla="*/ 1743075 h 1972747"/>
              <a:gd name="connsiteX3" fmla="*/ 0 w 12211050"/>
              <a:gd name="connsiteY3" fmla="*/ 1733550 h 1972747"/>
              <a:gd name="connsiteX4" fmla="*/ 19050 w 12211050"/>
              <a:gd name="connsiteY4" fmla="*/ 0 h 1972747"/>
              <a:gd name="connsiteX0" fmla="*/ 19050 w 12211050"/>
              <a:gd name="connsiteY0" fmla="*/ 0 h 2064184"/>
              <a:gd name="connsiteX1" fmla="*/ 12211050 w 12211050"/>
              <a:gd name="connsiteY1" fmla="*/ 0 h 2064184"/>
              <a:gd name="connsiteX2" fmla="*/ 12211050 w 12211050"/>
              <a:gd name="connsiteY2" fmla="*/ 1743075 h 2064184"/>
              <a:gd name="connsiteX3" fmla="*/ 0 w 12211050"/>
              <a:gd name="connsiteY3" fmla="*/ 1733550 h 2064184"/>
              <a:gd name="connsiteX4" fmla="*/ 19050 w 12211050"/>
              <a:gd name="connsiteY4" fmla="*/ 0 h 206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2064184">
                <a:moveTo>
                  <a:pt x="19050" y="0"/>
                </a:moveTo>
                <a:cubicBezTo>
                  <a:pt x="6102350" y="1628775"/>
                  <a:pt x="6489700" y="1543050"/>
                  <a:pt x="12211050" y="0"/>
                </a:cubicBezTo>
                <a:lnTo>
                  <a:pt x="12211050" y="1743075"/>
                </a:lnTo>
                <a:cubicBezTo>
                  <a:pt x="6759575" y="2263775"/>
                  <a:pt x="4670425" y="2070100"/>
                  <a:pt x="0" y="1733550"/>
                </a:cubicBezTo>
                <a:lnTo>
                  <a:pt x="19050" y="0"/>
                </a:lnTo>
                <a:close/>
              </a:path>
            </a:pathLst>
          </a:custGeom>
          <a:solidFill>
            <a:srgbClr val="C9C5D6"/>
          </a:solidFill>
          <a:ln w="120650">
            <a:solidFill>
              <a:srgbClr val="E6E1E7"/>
            </a:solidFill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723D64-ED50-DFD4-C452-C926331F2B19}"/>
              </a:ext>
            </a:extLst>
          </p:cNvPr>
          <p:cNvCxnSpPr/>
          <p:nvPr/>
        </p:nvCxnSpPr>
        <p:spPr>
          <a:xfrm>
            <a:off x="952500" y="4387849"/>
            <a:ext cx="419100" cy="1609725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8CB6AF3-B075-0796-62A7-6F5C391B826B}"/>
              </a:ext>
            </a:extLst>
          </p:cNvPr>
          <p:cNvCxnSpPr>
            <a:cxnSpLocks/>
          </p:cNvCxnSpPr>
          <p:nvPr/>
        </p:nvCxnSpPr>
        <p:spPr>
          <a:xfrm>
            <a:off x="2981325" y="4886324"/>
            <a:ext cx="352425" cy="1200150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BE5300-162C-50E3-416A-DAF690C55C56}"/>
              </a:ext>
            </a:extLst>
          </p:cNvPr>
          <p:cNvSpPr/>
          <p:nvPr/>
        </p:nvSpPr>
        <p:spPr>
          <a:xfrm>
            <a:off x="5360307" y="4932577"/>
            <a:ext cx="1625600" cy="514358"/>
          </a:xfrm>
          <a:prstGeom prst="rect">
            <a:avLst/>
          </a:prstGeom>
          <a:solidFill>
            <a:schemeClr val="tx2">
              <a:lumMod val="75000"/>
            </a:schemeClr>
          </a:solidFill>
          <a:ln w="412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90:00 </a:t>
            </a:r>
            <a:r>
              <a:rPr lang="en-US" altLang="ko-KR" sz="14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FT</a:t>
            </a:r>
            <a:endParaRPr lang="ko-KR" altLang="en-US" sz="2400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A7F28D2-F9AA-2C42-3BF0-3D7B1F5AA47A}"/>
              </a:ext>
            </a:extLst>
          </p:cNvPr>
          <p:cNvCxnSpPr>
            <a:cxnSpLocks/>
          </p:cNvCxnSpPr>
          <p:nvPr/>
        </p:nvCxnSpPr>
        <p:spPr>
          <a:xfrm flipH="1">
            <a:off x="952500" y="3386138"/>
            <a:ext cx="419100" cy="976311"/>
          </a:xfrm>
          <a:prstGeom prst="line">
            <a:avLst/>
          </a:prstGeom>
          <a:ln w="44450"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D8AA5BF-522B-C3CE-1B74-4610CA52B848}"/>
              </a:ext>
            </a:extLst>
          </p:cNvPr>
          <p:cNvCxnSpPr>
            <a:cxnSpLocks/>
          </p:cNvCxnSpPr>
          <p:nvPr/>
        </p:nvCxnSpPr>
        <p:spPr>
          <a:xfrm flipH="1">
            <a:off x="2043780" y="3860440"/>
            <a:ext cx="332934" cy="778559"/>
          </a:xfrm>
          <a:prstGeom prst="line">
            <a:avLst/>
          </a:prstGeom>
          <a:ln w="44450"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4817E7F-375F-FAAE-E4BE-A1C7B7EBE2E1}"/>
              </a:ext>
            </a:extLst>
          </p:cNvPr>
          <p:cNvCxnSpPr>
            <a:cxnSpLocks/>
          </p:cNvCxnSpPr>
          <p:nvPr/>
        </p:nvCxnSpPr>
        <p:spPr>
          <a:xfrm flipH="1">
            <a:off x="3083625" y="4249719"/>
            <a:ext cx="250125" cy="636605"/>
          </a:xfrm>
          <a:prstGeom prst="line">
            <a:avLst/>
          </a:prstGeom>
          <a:ln w="44450"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E252391-C4E8-19ED-E80D-B5EB5A7A6B92}"/>
              </a:ext>
            </a:extLst>
          </p:cNvPr>
          <p:cNvCxnSpPr>
            <a:cxnSpLocks/>
          </p:cNvCxnSpPr>
          <p:nvPr/>
        </p:nvCxnSpPr>
        <p:spPr>
          <a:xfrm flipH="1">
            <a:off x="4263694" y="4595696"/>
            <a:ext cx="125063" cy="497279"/>
          </a:xfrm>
          <a:prstGeom prst="line">
            <a:avLst/>
          </a:prstGeom>
          <a:ln w="44450"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A80257-AA38-6775-8183-7EA368334413}"/>
              </a:ext>
            </a:extLst>
          </p:cNvPr>
          <p:cNvCxnSpPr>
            <a:cxnSpLocks/>
          </p:cNvCxnSpPr>
          <p:nvPr/>
        </p:nvCxnSpPr>
        <p:spPr>
          <a:xfrm>
            <a:off x="7475456" y="4674594"/>
            <a:ext cx="99707" cy="492717"/>
          </a:xfrm>
          <a:prstGeom prst="line">
            <a:avLst/>
          </a:prstGeom>
          <a:ln w="44450"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F5368A8-6895-F03A-D37B-A96CD5625B92}"/>
              </a:ext>
            </a:extLst>
          </p:cNvPr>
          <p:cNvCxnSpPr>
            <a:cxnSpLocks/>
          </p:cNvCxnSpPr>
          <p:nvPr/>
        </p:nvCxnSpPr>
        <p:spPr>
          <a:xfrm>
            <a:off x="8523403" y="4373786"/>
            <a:ext cx="196391" cy="604760"/>
          </a:xfrm>
          <a:prstGeom prst="line">
            <a:avLst/>
          </a:prstGeom>
          <a:ln w="44450"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C7CDED1-DFC8-A0BC-14B1-47438631F7CA}"/>
              </a:ext>
            </a:extLst>
          </p:cNvPr>
          <p:cNvCxnSpPr>
            <a:cxnSpLocks/>
          </p:cNvCxnSpPr>
          <p:nvPr/>
        </p:nvCxnSpPr>
        <p:spPr>
          <a:xfrm>
            <a:off x="9607134" y="3952186"/>
            <a:ext cx="319291" cy="758579"/>
          </a:xfrm>
          <a:prstGeom prst="line">
            <a:avLst/>
          </a:prstGeom>
          <a:ln w="44450"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093E3D6-A356-48A0-0A7A-62328DED1325}"/>
              </a:ext>
            </a:extLst>
          </p:cNvPr>
          <p:cNvCxnSpPr>
            <a:cxnSpLocks/>
          </p:cNvCxnSpPr>
          <p:nvPr/>
        </p:nvCxnSpPr>
        <p:spPr>
          <a:xfrm>
            <a:off x="10774381" y="3412501"/>
            <a:ext cx="465119" cy="961285"/>
          </a:xfrm>
          <a:prstGeom prst="line">
            <a:avLst/>
          </a:prstGeom>
          <a:ln w="44450"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9CF2923-A62B-6D90-8271-72E6BDE8A395}"/>
              </a:ext>
            </a:extLst>
          </p:cNvPr>
          <p:cNvCxnSpPr>
            <a:cxnSpLocks/>
          </p:cNvCxnSpPr>
          <p:nvPr/>
        </p:nvCxnSpPr>
        <p:spPr>
          <a:xfrm>
            <a:off x="4774746" y="5272776"/>
            <a:ext cx="209550" cy="877306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8647C2-9D9B-3EEA-0775-729EA5055693}"/>
              </a:ext>
            </a:extLst>
          </p:cNvPr>
          <p:cNvGrpSpPr/>
          <p:nvPr/>
        </p:nvGrpSpPr>
        <p:grpSpPr>
          <a:xfrm flipH="1">
            <a:off x="7631875" y="4349942"/>
            <a:ext cx="4031796" cy="1787633"/>
            <a:chOff x="1104900" y="4514849"/>
            <a:chExt cx="4031796" cy="1787633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AD7772F-2731-72E9-B50A-377DF0A0DCFC}"/>
                </a:ext>
              </a:extLst>
            </p:cNvPr>
            <p:cNvCxnSpPr/>
            <p:nvPr/>
          </p:nvCxnSpPr>
          <p:spPr>
            <a:xfrm>
              <a:off x="1104900" y="4514849"/>
              <a:ext cx="419100" cy="1609725"/>
            </a:xfrm>
            <a:prstGeom prst="line">
              <a:avLst/>
            </a:prstGeom>
            <a:ln w="117475">
              <a:solidFill>
                <a:srgbClr val="E6E1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008A62E-9956-4CC7-92ED-0380C018C522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5038724"/>
              <a:ext cx="352425" cy="1200150"/>
            </a:xfrm>
            <a:prstGeom prst="line">
              <a:avLst/>
            </a:prstGeom>
            <a:ln w="117475">
              <a:solidFill>
                <a:srgbClr val="E6E1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37921F0-88AD-613A-85DD-67B4A3D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146" y="5425176"/>
              <a:ext cx="209550" cy="877306"/>
            </a:xfrm>
            <a:prstGeom prst="line">
              <a:avLst/>
            </a:prstGeom>
            <a:ln w="117475">
              <a:solidFill>
                <a:srgbClr val="E6E1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8137951-EA30-3E03-6A5E-D0CA5A3E7868}"/>
              </a:ext>
            </a:extLst>
          </p:cNvPr>
          <p:cNvGrpSpPr/>
          <p:nvPr/>
        </p:nvGrpSpPr>
        <p:grpSpPr>
          <a:xfrm>
            <a:off x="1663208" y="3522744"/>
            <a:ext cx="547039" cy="318970"/>
            <a:chOff x="1802295" y="3584164"/>
            <a:chExt cx="547039" cy="31897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D940FD6-2428-2BDA-3D27-14D9C7E6CBB3}"/>
                </a:ext>
              </a:extLst>
            </p:cNvPr>
            <p:cNvSpPr/>
            <p:nvPr/>
          </p:nvSpPr>
          <p:spPr>
            <a:xfrm>
              <a:off x="2219556" y="3775546"/>
              <a:ext cx="129778" cy="127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>
                <a:rot lat="1380000" lon="20039998" rev="0"/>
              </a:camera>
              <a:lightRig rig="threePt" dir="t">
                <a:rot lat="0" lon="0" rev="11400000"/>
              </a:lightRig>
            </a:scene3d>
            <a:sp3d prstMaterial="matte">
              <a:bevelB w="31750" h="184150" prst="angle"/>
              <a:extrusionClr>
                <a:srgbClr val="43435B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2024BB9-CDC0-EEC2-5713-C20531CD6AE0}"/>
                </a:ext>
              </a:extLst>
            </p:cNvPr>
            <p:cNvSpPr/>
            <p:nvPr/>
          </p:nvSpPr>
          <p:spPr>
            <a:xfrm>
              <a:off x="2080469" y="3711752"/>
              <a:ext cx="129778" cy="127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>
                <a:rot lat="1380000" lon="20039998" rev="0"/>
              </a:camera>
              <a:lightRig rig="threePt" dir="t">
                <a:rot lat="0" lon="0" rev="11400000"/>
              </a:lightRig>
            </a:scene3d>
            <a:sp3d prstMaterial="matte">
              <a:bevelB w="31750" h="184150" prst="angle"/>
              <a:extrusionClr>
                <a:srgbClr val="43435B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DFD4B5-3916-456A-7E88-B2AEDD279A9F}"/>
                </a:ext>
              </a:extLst>
            </p:cNvPr>
            <p:cNvSpPr/>
            <p:nvPr/>
          </p:nvSpPr>
          <p:spPr>
            <a:xfrm>
              <a:off x="1941382" y="3647958"/>
              <a:ext cx="129778" cy="127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>
                <a:rot lat="1380000" lon="20039998" rev="0"/>
              </a:camera>
              <a:lightRig rig="threePt" dir="t">
                <a:rot lat="0" lon="0" rev="11400000"/>
              </a:lightRig>
            </a:scene3d>
            <a:sp3d prstMaterial="matte">
              <a:bevelB w="31750" h="184150" prst="angle"/>
              <a:extrusionClr>
                <a:srgbClr val="43435B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FEA24BC-8F7B-1178-DE49-786D58C84B2E}"/>
                </a:ext>
              </a:extLst>
            </p:cNvPr>
            <p:cNvSpPr/>
            <p:nvPr/>
          </p:nvSpPr>
          <p:spPr>
            <a:xfrm>
              <a:off x="1802295" y="3584164"/>
              <a:ext cx="129778" cy="127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>
                <a:rot lat="1380000" lon="20039998" rev="0"/>
              </a:camera>
              <a:lightRig rig="threePt" dir="t">
                <a:rot lat="0" lon="0" rev="11400000"/>
              </a:lightRig>
            </a:scene3d>
            <a:sp3d prstMaterial="matte">
              <a:bevelB w="31750" h="184150" prst="angle"/>
              <a:extrusionClr>
                <a:srgbClr val="43435B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85C63C-C5D8-0989-B99B-6366186CCE40}"/>
              </a:ext>
            </a:extLst>
          </p:cNvPr>
          <p:cNvGrpSpPr/>
          <p:nvPr/>
        </p:nvGrpSpPr>
        <p:grpSpPr>
          <a:xfrm flipH="1">
            <a:off x="10668957" y="3172308"/>
            <a:ext cx="547039" cy="318970"/>
            <a:chOff x="1802295" y="3584164"/>
            <a:chExt cx="547039" cy="318970"/>
          </a:xfrm>
          <a:scene3d>
            <a:camera prst="orthographicFront">
              <a:rot lat="900000" lon="1499985" rev="600000"/>
            </a:camera>
            <a:lightRig rig="threePt" dir="t"/>
          </a:scene3d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8F7D590-80E4-2D98-EDE2-89002052706B}"/>
                </a:ext>
              </a:extLst>
            </p:cNvPr>
            <p:cNvSpPr/>
            <p:nvPr/>
          </p:nvSpPr>
          <p:spPr>
            <a:xfrm>
              <a:off x="2219556" y="3775546"/>
              <a:ext cx="129778" cy="127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p3d prstMaterial="matte">
              <a:bevelB w="31750" h="184150" prst="angle"/>
              <a:extrusionClr>
                <a:srgbClr val="43435B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EEE2856-20C2-68F7-F540-87D856AE267D}"/>
                </a:ext>
              </a:extLst>
            </p:cNvPr>
            <p:cNvSpPr/>
            <p:nvPr/>
          </p:nvSpPr>
          <p:spPr>
            <a:xfrm>
              <a:off x="2080469" y="3711752"/>
              <a:ext cx="129778" cy="127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p3d prstMaterial="matte">
              <a:bevelB w="31750" h="184150" prst="angle"/>
              <a:extrusionClr>
                <a:srgbClr val="43435B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2EDE4DE-6A27-29EB-2783-2B28E8C987F9}"/>
                </a:ext>
              </a:extLst>
            </p:cNvPr>
            <p:cNvSpPr/>
            <p:nvPr/>
          </p:nvSpPr>
          <p:spPr>
            <a:xfrm>
              <a:off x="1941382" y="3647958"/>
              <a:ext cx="129778" cy="127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p3d prstMaterial="matte">
              <a:bevelB w="31750" h="184150" prst="angle"/>
              <a:extrusionClr>
                <a:srgbClr val="43435B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0F272C9-1011-7653-764F-9B04BA83453A}"/>
                </a:ext>
              </a:extLst>
            </p:cNvPr>
            <p:cNvSpPr/>
            <p:nvPr/>
          </p:nvSpPr>
          <p:spPr>
            <a:xfrm>
              <a:off x="1802295" y="3584164"/>
              <a:ext cx="129778" cy="1275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p3d prstMaterial="matte">
              <a:bevelB w="31750" h="184150" prst="angle"/>
              <a:extrusionClr>
                <a:srgbClr val="43435B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A70AC40-D50B-2AB9-0198-D76DFABABD37}"/>
              </a:ext>
            </a:extLst>
          </p:cNvPr>
          <p:cNvSpPr txBox="1"/>
          <p:nvPr/>
        </p:nvSpPr>
        <p:spPr>
          <a:xfrm>
            <a:off x="2999379" y="1690689"/>
            <a:ext cx="62122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i="1" kern="0" dirty="0">
                <a:ln w="9525">
                  <a:noFill/>
                </a:ln>
                <a:solidFill>
                  <a:srgbClr val="4472C4">
                    <a:lumMod val="50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 </a:t>
            </a:r>
          </a:p>
          <a:p>
            <a:pPr algn="ctr">
              <a:defRPr/>
            </a:pPr>
            <a:r>
              <a:rPr lang="en-US" altLang="ko-KR" sz="12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96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82B3E0AF-67CF-7723-0BD2-A849589FF932}"/>
              </a:ext>
            </a:extLst>
          </p:cNvPr>
          <p:cNvGrpSpPr/>
          <p:nvPr/>
        </p:nvGrpSpPr>
        <p:grpSpPr>
          <a:xfrm>
            <a:off x="-306504" y="-674536"/>
            <a:ext cx="2038555" cy="1235120"/>
            <a:chOff x="5302910" y="4619986"/>
            <a:chExt cx="2038555" cy="1235120"/>
          </a:xfrm>
        </p:grpSpPr>
        <p:sp>
          <p:nvSpPr>
            <p:cNvPr id="79" name="구름 78">
              <a:extLst>
                <a:ext uri="{FF2B5EF4-FFF2-40B4-BE49-F238E27FC236}">
                  <a16:creationId xmlns:a16="http://schemas.microsoft.com/office/drawing/2014/main" id="{81758717-90AE-9DE5-441B-41AC54C9AA87}"/>
                </a:ext>
              </a:extLst>
            </p:cNvPr>
            <p:cNvSpPr/>
            <p:nvPr/>
          </p:nvSpPr>
          <p:spPr>
            <a:xfrm>
              <a:off x="5302910" y="5241163"/>
              <a:ext cx="987650" cy="61394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구름 84">
              <a:extLst>
                <a:ext uri="{FF2B5EF4-FFF2-40B4-BE49-F238E27FC236}">
                  <a16:creationId xmlns:a16="http://schemas.microsoft.com/office/drawing/2014/main" id="{0335E958-EAC3-8D92-9A83-E234A3B1CAF7}"/>
                </a:ext>
              </a:extLst>
            </p:cNvPr>
            <p:cNvSpPr/>
            <p:nvPr/>
          </p:nvSpPr>
          <p:spPr>
            <a:xfrm rot="17091138">
              <a:off x="6491956" y="4584351"/>
              <a:ext cx="813874" cy="88514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구름 85">
              <a:extLst>
                <a:ext uri="{FF2B5EF4-FFF2-40B4-BE49-F238E27FC236}">
                  <a16:creationId xmlns:a16="http://schemas.microsoft.com/office/drawing/2014/main" id="{797F703F-EF44-7990-E31D-037BE9ABD63C}"/>
                </a:ext>
              </a:extLst>
            </p:cNvPr>
            <p:cNvSpPr/>
            <p:nvPr/>
          </p:nvSpPr>
          <p:spPr>
            <a:xfrm rot="3178304">
              <a:off x="6036941" y="5023350"/>
              <a:ext cx="659712" cy="74933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26395F2-72DE-1F24-D8C7-F61799C8151B}"/>
              </a:ext>
            </a:extLst>
          </p:cNvPr>
          <p:cNvCxnSpPr>
            <a:cxnSpLocks/>
          </p:cNvCxnSpPr>
          <p:nvPr/>
        </p:nvCxnSpPr>
        <p:spPr>
          <a:xfrm>
            <a:off x="3581400" y="7978774"/>
            <a:ext cx="219075" cy="819150"/>
          </a:xfrm>
          <a:prstGeom prst="line">
            <a:avLst/>
          </a:prstGeom>
          <a:ln w="117475">
            <a:solidFill>
              <a:srgbClr val="E6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3771477-4960-1E9C-55AF-7742714CF848}"/>
              </a:ext>
            </a:extLst>
          </p:cNvPr>
          <p:cNvGrpSpPr/>
          <p:nvPr/>
        </p:nvGrpSpPr>
        <p:grpSpPr>
          <a:xfrm>
            <a:off x="9097105" y="4777417"/>
            <a:ext cx="3209196" cy="2582745"/>
            <a:chOff x="9097105" y="4777417"/>
            <a:chExt cx="3209196" cy="258274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1D1573FE-6EDD-5D9B-F88B-21EC083960EC}"/>
                </a:ext>
              </a:extLst>
            </p:cNvPr>
            <p:cNvGrpSpPr/>
            <p:nvPr/>
          </p:nvGrpSpPr>
          <p:grpSpPr>
            <a:xfrm>
              <a:off x="9837322" y="6040436"/>
              <a:ext cx="1676073" cy="1319726"/>
              <a:chOff x="4167236" y="4304480"/>
              <a:chExt cx="3174229" cy="1319726"/>
            </a:xfrm>
          </p:grpSpPr>
          <p:sp>
            <p:nvSpPr>
              <p:cNvPr id="70" name="구름 69">
                <a:extLst>
                  <a:ext uri="{FF2B5EF4-FFF2-40B4-BE49-F238E27FC236}">
                    <a16:creationId xmlns:a16="http://schemas.microsoft.com/office/drawing/2014/main" id="{A8B682DB-502E-3B9B-3CEC-DC21AC713EE3}"/>
                  </a:ext>
                </a:extLst>
              </p:cNvPr>
              <p:cNvSpPr/>
              <p:nvPr/>
            </p:nvSpPr>
            <p:spPr>
              <a:xfrm>
                <a:off x="4461675" y="4428529"/>
                <a:ext cx="987650" cy="1195677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구름 70">
                <a:extLst>
                  <a:ext uri="{FF2B5EF4-FFF2-40B4-BE49-F238E27FC236}">
                    <a16:creationId xmlns:a16="http://schemas.microsoft.com/office/drawing/2014/main" id="{112FE218-8DC7-D553-FE6E-AAB1EACD9A57}"/>
                  </a:ext>
                </a:extLst>
              </p:cNvPr>
              <p:cNvSpPr/>
              <p:nvPr/>
            </p:nvSpPr>
            <p:spPr>
              <a:xfrm rot="20808805">
                <a:off x="4917616" y="4527342"/>
                <a:ext cx="990430" cy="1009620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구름 71">
                <a:extLst>
                  <a:ext uri="{FF2B5EF4-FFF2-40B4-BE49-F238E27FC236}">
                    <a16:creationId xmlns:a16="http://schemas.microsoft.com/office/drawing/2014/main" id="{93B523CB-7EEC-0A38-2614-676F14735B67}"/>
                  </a:ext>
                </a:extLst>
              </p:cNvPr>
              <p:cNvSpPr/>
              <p:nvPr/>
            </p:nvSpPr>
            <p:spPr>
              <a:xfrm rot="5615379">
                <a:off x="5414999" y="4294166"/>
                <a:ext cx="537497" cy="558125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구름 72">
                <a:extLst>
                  <a:ext uri="{FF2B5EF4-FFF2-40B4-BE49-F238E27FC236}">
                    <a16:creationId xmlns:a16="http://schemas.microsoft.com/office/drawing/2014/main" id="{D339AA53-21E5-D736-F661-E6F86EAEE771}"/>
                  </a:ext>
                </a:extLst>
              </p:cNvPr>
              <p:cNvSpPr/>
              <p:nvPr/>
            </p:nvSpPr>
            <p:spPr>
              <a:xfrm rot="5615379">
                <a:off x="5379008" y="4592996"/>
                <a:ext cx="784662" cy="814776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구름 73">
                <a:extLst>
                  <a:ext uri="{FF2B5EF4-FFF2-40B4-BE49-F238E27FC236}">
                    <a16:creationId xmlns:a16="http://schemas.microsoft.com/office/drawing/2014/main" id="{B25912F6-BFCE-263A-E625-93A994663696}"/>
                  </a:ext>
                </a:extLst>
              </p:cNvPr>
              <p:cNvSpPr/>
              <p:nvPr/>
            </p:nvSpPr>
            <p:spPr>
              <a:xfrm rot="14730187">
                <a:off x="5984284" y="4610828"/>
                <a:ext cx="537497" cy="381072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구름 74">
                <a:extLst>
                  <a:ext uri="{FF2B5EF4-FFF2-40B4-BE49-F238E27FC236}">
                    <a16:creationId xmlns:a16="http://schemas.microsoft.com/office/drawing/2014/main" id="{B36B2BFC-5585-DD5D-8A8B-C04513C19834}"/>
                  </a:ext>
                </a:extLst>
              </p:cNvPr>
              <p:cNvSpPr/>
              <p:nvPr/>
            </p:nvSpPr>
            <p:spPr>
              <a:xfrm rot="17091138">
                <a:off x="6001216" y="4325410"/>
                <a:ext cx="613106" cy="881177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구름 75">
                <a:extLst>
                  <a:ext uri="{FF2B5EF4-FFF2-40B4-BE49-F238E27FC236}">
                    <a16:creationId xmlns:a16="http://schemas.microsoft.com/office/drawing/2014/main" id="{3D32F996-4955-7B9B-7368-16AB34B8D63C}"/>
                  </a:ext>
                </a:extLst>
              </p:cNvPr>
              <p:cNvSpPr/>
              <p:nvPr/>
            </p:nvSpPr>
            <p:spPr>
              <a:xfrm rot="17091138">
                <a:off x="6491956" y="4584351"/>
                <a:ext cx="813874" cy="885144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구름 76">
                <a:extLst>
                  <a:ext uri="{FF2B5EF4-FFF2-40B4-BE49-F238E27FC236}">
                    <a16:creationId xmlns:a16="http://schemas.microsoft.com/office/drawing/2014/main" id="{D24C682F-F4F7-F9DC-BC62-AC1977C10ECD}"/>
                  </a:ext>
                </a:extLst>
              </p:cNvPr>
              <p:cNvSpPr/>
              <p:nvPr/>
            </p:nvSpPr>
            <p:spPr>
              <a:xfrm rot="3178304">
                <a:off x="4212050" y="4633094"/>
                <a:ext cx="659712" cy="749339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D84AA5A1-9A16-CB9B-9434-ED48B4419679}"/>
                </a:ext>
              </a:extLst>
            </p:cNvPr>
            <p:cNvSpPr/>
            <p:nvPr/>
          </p:nvSpPr>
          <p:spPr>
            <a:xfrm>
              <a:off x="9097105" y="4777417"/>
              <a:ext cx="3156506" cy="2365135"/>
            </a:xfrm>
            <a:custGeom>
              <a:avLst/>
              <a:gdLst>
                <a:gd name="connsiteX0" fmla="*/ 5963432 w 5977947"/>
                <a:gd name="connsiteY0" fmla="*/ 0 h 2365135"/>
                <a:gd name="connsiteX1" fmla="*/ 5977947 w 5977947"/>
                <a:gd name="connsiteY1" fmla="*/ 1089933 h 2365135"/>
                <a:gd name="connsiteX2" fmla="*/ 311043 w 5977947"/>
                <a:gd name="connsiteY2" fmla="*/ 2363403 h 2365135"/>
                <a:gd name="connsiteX3" fmla="*/ 0 w 5977947"/>
                <a:gd name="connsiteY3" fmla="*/ 2365135 h 2365135"/>
                <a:gd name="connsiteX4" fmla="*/ 0 w 5977947"/>
                <a:gd name="connsiteY4" fmla="*/ 2150585 h 2365135"/>
                <a:gd name="connsiteX5" fmla="*/ 257476 w 5977947"/>
                <a:gd name="connsiteY5" fmla="*/ 2142071 h 2365135"/>
                <a:gd name="connsiteX6" fmla="*/ 5963432 w 5977947"/>
                <a:gd name="connsiteY6" fmla="*/ 0 h 236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947" h="2365135">
                  <a:moveTo>
                    <a:pt x="5963432" y="0"/>
                  </a:moveTo>
                  <a:lnTo>
                    <a:pt x="5977947" y="1089933"/>
                  </a:lnTo>
                  <a:cubicBezTo>
                    <a:pt x="3732627" y="1959090"/>
                    <a:pt x="1964189" y="2330354"/>
                    <a:pt x="311043" y="2363403"/>
                  </a:cubicBezTo>
                  <a:lnTo>
                    <a:pt x="0" y="2365135"/>
                  </a:lnTo>
                  <a:lnTo>
                    <a:pt x="0" y="2150585"/>
                  </a:lnTo>
                  <a:lnTo>
                    <a:pt x="257476" y="2142071"/>
                  </a:lnTo>
                  <a:cubicBezTo>
                    <a:pt x="1883735" y="2046367"/>
                    <a:pt x="3540085" y="1322020"/>
                    <a:pt x="5963432" y="0"/>
                  </a:cubicBezTo>
                  <a:close/>
                </a:path>
              </a:pathLst>
            </a:custGeom>
            <a:solidFill>
              <a:srgbClr val="6E6E94"/>
            </a:solidFill>
            <a:ln w="120650">
              <a:noFill/>
            </a:ln>
            <a:effectLst>
              <a:outerShdw dist="114300" dir="16200000" rotWithShape="0">
                <a:srgbClr val="E6E1E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341016-14A9-1D6A-68D1-3EB53611C435}"/>
                </a:ext>
              </a:extLst>
            </p:cNvPr>
            <p:cNvSpPr/>
            <p:nvPr/>
          </p:nvSpPr>
          <p:spPr>
            <a:xfrm>
              <a:off x="11042380" y="6278562"/>
              <a:ext cx="1263921" cy="621384"/>
            </a:xfrm>
            <a:custGeom>
              <a:avLst/>
              <a:gdLst>
                <a:gd name="connsiteX0" fmla="*/ 1263921 w 1263921"/>
                <a:gd name="connsiteY0" fmla="*/ 0 h 621384"/>
                <a:gd name="connsiteX1" fmla="*/ 1263921 w 1263921"/>
                <a:gd name="connsiteY1" fmla="*/ 621384 h 621384"/>
                <a:gd name="connsiteX2" fmla="*/ 0 w 1263921"/>
                <a:gd name="connsiteY2" fmla="*/ 621384 h 621384"/>
                <a:gd name="connsiteX3" fmla="*/ 12668 w 1263921"/>
                <a:gd name="connsiteY3" fmla="*/ 615586 h 621384"/>
                <a:gd name="connsiteX4" fmla="*/ 1263921 w 1263921"/>
                <a:gd name="connsiteY4" fmla="*/ 0 h 62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921" h="621384">
                  <a:moveTo>
                    <a:pt x="1263921" y="0"/>
                  </a:moveTo>
                  <a:lnTo>
                    <a:pt x="1263921" y="621384"/>
                  </a:lnTo>
                  <a:lnTo>
                    <a:pt x="0" y="621384"/>
                  </a:lnTo>
                  <a:lnTo>
                    <a:pt x="12668" y="615586"/>
                  </a:lnTo>
                  <a:cubicBezTo>
                    <a:pt x="374960" y="446624"/>
                    <a:pt x="784523" y="241102"/>
                    <a:pt x="1263921" y="0"/>
                  </a:cubicBezTo>
                  <a:close/>
                </a:path>
              </a:pathLst>
            </a:custGeom>
            <a:solidFill>
              <a:srgbClr val="C9C5D6"/>
            </a:solidFill>
            <a:ln w="120650">
              <a:solidFill>
                <a:srgbClr val="E6E1E7"/>
              </a:solidFill>
            </a:ln>
            <a:effectLst>
              <a:outerShdw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5368A8-6895-F03A-D37B-A96CD5625B92}"/>
                </a:ext>
              </a:extLst>
            </p:cNvPr>
            <p:cNvCxnSpPr>
              <a:cxnSpLocks/>
            </p:cNvCxnSpPr>
            <p:nvPr/>
          </p:nvCxnSpPr>
          <p:spPr>
            <a:xfrm>
              <a:off x="10389452" y="6700708"/>
              <a:ext cx="134772" cy="336196"/>
            </a:xfrm>
            <a:prstGeom prst="line">
              <a:avLst/>
            </a:prstGeom>
            <a:ln w="44450"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C7CDED1-DFC8-A0BC-14B1-47438631F7CA}"/>
                </a:ext>
              </a:extLst>
            </p:cNvPr>
            <p:cNvCxnSpPr>
              <a:cxnSpLocks/>
            </p:cNvCxnSpPr>
            <p:nvPr/>
          </p:nvCxnSpPr>
          <p:spPr>
            <a:xfrm>
              <a:off x="10949515" y="6216741"/>
              <a:ext cx="270282" cy="578170"/>
            </a:xfrm>
            <a:prstGeom prst="line">
              <a:avLst/>
            </a:prstGeom>
            <a:ln w="44450"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093E3D6-A356-48A0-0A7A-62328DED1325}"/>
                </a:ext>
              </a:extLst>
            </p:cNvPr>
            <p:cNvCxnSpPr>
              <a:cxnSpLocks/>
            </p:cNvCxnSpPr>
            <p:nvPr/>
          </p:nvCxnSpPr>
          <p:spPr>
            <a:xfrm>
              <a:off x="11626296" y="5713550"/>
              <a:ext cx="362504" cy="647695"/>
            </a:xfrm>
            <a:prstGeom prst="line">
              <a:avLst/>
            </a:prstGeom>
            <a:ln w="44450"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085C63C-C5D8-0989-B99B-6366186CCE40}"/>
                </a:ext>
              </a:extLst>
            </p:cNvPr>
            <p:cNvGrpSpPr/>
            <p:nvPr/>
          </p:nvGrpSpPr>
          <p:grpSpPr>
            <a:xfrm flipH="1">
              <a:off x="11546781" y="5243511"/>
              <a:ext cx="340418" cy="337488"/>
              <a:chOff x="1802295" y="3584164"/>
              <a:chExt cx="547039" cy="318970"/>
            </a:xfrm>
            <a:scene3d>
              <a:camera prst="orthographicFront">
                <a:rot lat="900000" lon="1499985" rev="600000"/>
              </a:camera>
              <a:lightRig rig="threePt" dir="t"/>
            </a:scene3d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58F7D590-80E4-2D98-EDE2-89002052706B}"/>
                  </a:ext>
                </a:extLst>
              </p:cNvPr>
              <p:cNvSpPr/>
              <p:nvPr/>
            </p:nvSpPr>
            <p:spPr>
              <a:xfrm>
                <a:off x="2219556" y="3775546"/>
                <a:ext cx="129778" cy="1275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p3d prstMaterial="matte">
                <a:bevelB w="31750" h="184150" prst="angle"/>
                <a:extrusionClr>
                  <a:srgbClr val="43435B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4EEE2856-20C2-68F7-F540-87D856AE267D}"/>
                  </a:ext>
                </a:extLst>
              </p:cNvPr>
              <p:cNvSpPr/>
              <p:nvPr/>
            </p:nvSpPr>
            <p:spPr>
              <a:xfrm>
                <a:off x="2080469" y="3711752"/>
                <a:ext cx="129778" cy="1275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p3d prstMaterial="matte">
                <a:bevelB w="31750" h="184150" prst="angle"/>
                <a:extrusionClr>
                  <a:srgbClr val="43435B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F2EDE4DE-6A27-29EB-2783-2B28E8C987F9}"/>
                  </a:ext>
                </a:extLst>
              </p:cNvPr>
              <p:cNvSpPr/>
              <p:nvPr/>
            </p:nvSpPr>
            <p:spPr>
              <a:xfrm>
                <a:off x="1941382" y="3647958"/>
                <a:ext cx="129778" cy="1275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p3d prstMaterial="matte">
                <a:bevelB w="31750" h="184150" prst="angle"/>
                <a:extrusionClr>
                  <a:srgbClr val="43435B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40F272C9-1011-7653-764F-9B04BA83453A}"/>
                  </a:ext>
                </a:extLst>
              </p:cNvPr>
              <p:cNvSpPr/>
              <p:nvPr/>
            </p:nvSpPr>
            <p:spPr>
              <a:xfrm>
                <a:off x="1802295" y="3584164"/>
                <a:ext cx="129778" cy="1275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p3d prstMaterial="matte">
                <a:bevelB w="31750" h="184150" prst="angle"/>
                <a:extrusionClr>
                  <a:srgbClr val="43435B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A70AC40-D50B-2AB9-0198-D76DFABABD37}"/>
              </a:ext>
            </a:extLst>
          </p:cNvPr>
          <p:cNvSpPr txBox="1"/>
          <p:nvPr/>
        </p:nvSpPr>
        <p:spPr>
          <a:xfrm>
            <a:off x="2961279" y="306387"/>
            <a:ext cx="621229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i="1" kern="0" dirty="0">
                <a:ln w="9525">
                  <a:noFill/>
                </a:ln>
                <a:solidFill>
                  <a:srgbClr val="4472C4">
                    <a:lumMod val="50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 </a:t>
            </a:r>
          </a:p>
          <a:p>
            <a:pPr algn="ctr"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52" name="차트 51">
            <a:extLst>
              <a:ext uri="{FF2B5EF4-FFF2-40B4-BE49-F238E27FC236}">
                <a16:creationId xmlns:a16="http://schemas.microsoft.com/office/drawing/2014/main" id="{60FCD311-6E8D-6B4B-CACB-5752BA940956}"/>
              </a:ext>
            </a:extLst>
          </p:cNvPr>
          <p:cNvGraphicFramePr/>
          <p:nvPr/>
        </p:nvGraphicFramePr>
        <p:xfrm>
          <a:off x="1736126" y="1887332"/>
          <a:ext cx="8799398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1D4E7B3B-300E-41FE-A236-DA02E1134B23}"/>
              </a:ext>
            </a:extLst>
          </p:cNvPr>
          <p:cNvSpPr/>
          <p:nvPr/>
        </p:nvSpPr>
        <p:spPr>
          <a:xfrm>
            <a:off x="5457046" y="3147684"/>
            <a:ext cx="678779" cy="678779"/>
          </a:xfrm>
          <a:prstGeom prst="ellipse">
            <a:avLst/>
          </a:prstGeom>
          <a:noFill/>
          <a:ln w="19050">
            <a:solidFill>
              <a:srgbClr val="00CC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모서리가 둥근 직사각형 25">
            <a:extLst>
              <a:ext uri="{FF2B5EF4-FFF2-40B4-BE49-F238E27FC236}">
                <a16:creationId xmlns:a16="http://schemas.microsoft.com/office/drawing/2014/main" id="{DFE033DC-DD77-43BC-1A6F-962A26D7718C}"/>
              </a:ext>
            </a:extLst>
          </p:cNvPr>
          <p:cNvSpPr/>
          <p:nvPr/>
        </p:nvSpPr>
        <p:spPr>
          <a:xfrm>
            <a:off x="5279446" y="3020232"/>
            <a:ext cx="1033978" cy="199490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28575" cmpd="dbl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2021</a:t>
            </a:r>
            <a:r>
              <a:rPr lang="ko-KR" altLang="en-US" sz="800" b="1" dirty="0">
                <a:solidFill>
                  <a:prstClr val="white"/>
                </a:solidFill>
              </a:rPr>
              <a:t>년 </a:t>
            </a:r>
            <a:r>
              <a:rPr lang="en-US" altLang="ko-KR" sz="800" b="1" dirty="0">
                <a:solidFill>
                  <a:prstClr val="white"/>
                </a:solidFill>
              </a:rPr>
              <a:t>6</a:t>
            </a:r>
            <a:r>
              <a:rPr lang="ko-KR" altLang="en-US" sz="800" b="1" dirty="0">
                <a:solidFill>
                  <a:prstClr val="white"/>
                </a:solidFill>
              </a:rPr>
              <a:t>월 평균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BBB899F-B52D-1CCC-7647-41CB3D805E01}"/>
              </a:ext>
            </a:extLst>
          </p:cNvPr>
          <p:cNvSpPr/>
          <p:nvPr/>
        </p:nvSpPr>
        <p:spPr>
          <a:xfrm>
            <a:off x="5492253" y="4693318"/>
            <a:ext cx="4706625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You can use a software program such as Microsoft Power Point to provide the audience with slides that contains your major points or essential information.</a:t>
            </a: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0416CBDA-E3C4-0861-55D9-F6D27CC8E58C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 rot="16200000" flipH="1">
            <a:off x="6387574" y="3235325"/>
            <a:ext cx="866855" cy="2049130"/>
          </a:xfrm>
          <a:prstGeom prst="curvedConnector3">
            <a:avLst>
              <a:gd name="adj1" fmla="val 50000"/>
            </a:avLst>
          </a:prstGeom>
          <a:ln w="15875">
            <a:solidFill>
              <a:srgbClr val="00CC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6084423-855D-9067-AC02-43C16E9A35DC}"/>
              </a:ext>
            </a:extLst>
          </p:cNvPr>
          <p:cNvSpPr/>
          <p:nvPr/>
        </p:nvSpPr>
        <p:spPr>
          <a:xfrm>
            <a:off x="1606799" y="1380578"/>
            <a:ext cx="859207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You can use a software program such as Microsoft Power Point to provide the audience with slides that contains your major points or essential information.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3228999-4B9A-BBAC-1F7A-0555246EF48E}"/>
              </a:ext>
            </a:extLst>
          </p:cNvPr>
          <p:cNvSpPr/>
          <p:nvPr/>
        </p:nvSpPr>
        <p:spPr>
          <a:xfrm>
            <a:off x="8288182" y="2571395"/>
            <a:ext cx="678779" cy="67877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모서리가 둥근 직사각형 43">
            <a:extLst>
              <a:ext uri="{FF2B5EF4-FFF2-40B4-BE49-F238E27FC236}">
                <a16:creationId xmlns:a16="http://schemas.microsoft.com/office/drawing/2014/main" id="{EEF6B7EE-CD5D-8DA9-9681-6FFE59AFAF4B}"/>
              </a:ext>
            </a:extLst>
          </p:cNvPr>
          <p:cNvSpPr/>
          <p:nvPr/>
        </p:nvSpPr>
        <p:spPr>
          <a:xfrm>
            <a:off x="8110582" y="2449634"/>
            <a:ext cx="1033978" cy="199490"/>
          </a:xfrm>
          <a:prstGeom prst="roundRect">
            <a:avLst>
              <a:gd name="adj" fmla="val 50000"/>
            </a:avLst>
          </a:prstGeom>
          <a:pattFill prst="smCheck">
            <a:fgClr>
              <a:srgbClr val="E5F5FF"/>
            </a:fgClr>
            <a:bgClr>
              <a:srgbClr val="CCECFF"/>
            </a:bgClr>
          </a:pattFill>
          <a:ln w="19050" cmpd="sng">
            <a:solidFill>
              <a:srgbClr val="00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54.5% 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상승</a:t>
            </a:r>
          </a:p>
        </p:txBody>
      </p:sp>
    </p:spTree>
    <p:extLst>
      <p:ext uri="{BB962C8B-B14F-4D97-AF65-F5344CB8AC3E}">
        <p14:creationId xmlns:p14="http://schemas.microsoft.com/office/powerpoint/2010/main" val="412704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5DEC04-7D82-4DDB-B4D7-3C0CF0CF3D76}"/>
              </a:ext>
            </a:extLst>
          </p:cNvPr>
          <p:cNvSpPr/>
          <p:nvPr/>
        </p:nvSpPr>
        <p:spPr>
          <a:xfrm rot="3676129">
            <a:off x="5950213" y="-3661491"/>
            <a:ext cx="421587" cy="14211713"/>
          </a:xfrm>
          <a:prstGeom prst="rect">
            <a:avLst/>
          </a:prstGeom>
          <a:pattFill prst="lgConfetti">
            <a:fgClr>
              <a:srgbClr val="03314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4674189" y="0"/>
            <a:ext cx="481711" cy="428034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BCAB5E-9CB4-4999-AFB8-D03257729770}"/>
              </a:ext>
            </a:extLst>
          </p:cNvPr>
          <p:cNvGrpSpPr/>
          <p:nvPr/>
        </p:nvGrpSpPr>
        <p:grpSpPr>
          <a:xfrm>
            <a:off x="-6906" y="-2217622"/>
            <a:ext cx="4767593" cy="6253723"/>
            <a:chOff x="-6906" y="-2217622"/>
            <a:chExt cx="4767593" cy="6253723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1982834"/>
              <a:ext cx="4760687" cy="2053267"/>
            </a:xfrm>
            <a:prstGeom prst="line">
              <a:avLst/>
            </a:prstGeom>
            <a:ln w="635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151" y="1341083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302" y="699332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453" y="57581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604" y="-584170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755" y="-1225921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6" y="-1867672"/>
              <a:ext cx="4760687" cy="2053267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525" y="-502153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6998" y="-771606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3599" y="-1016995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6294" y="-1226288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9143" y="-1416775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058" y="-1595028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131" y="-1751943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204" y="-1894953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470" y="-1998231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66" y="-2127705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577" y="-2217622"/>
              <a:ext cx="0" cy="4280342"/>
            </a:xfrm>
            <a:prstGeom prst="line">
              <a:avLst/>
            </a:prstGeom>
            <a:ln w="38100">
              <a:gradFill flip="none" rotWithShape="1">
                <a:gsLst>
                  <a:gs pos="32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D6C2D0C0-72A3-4439-A8B8-C5E26136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54" y="2966447"/>
            <a:ext cx="1895803" cy="189580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1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EA70AC40-D50B-2AB9-0198-D76DFABABD37}"/>
              </a:ext>
            </a:extLst>
          </p:cNvPr>
          <p:cNvSpPr txBox="1"/>
          <p:nvPr/>
        </p:nvSpPr>
        <p:spPr>
          <a:xfrm>
            <a:off x="2946027" y="52728"/>
            <a:ext cx="621229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i="1" kern="0" dirty="0">
                <a:ln w="9525">
                  <a:noFill/>
                </a:ln>
                <a:solidFill>
                  <a:srgbClr val="4472C4">
                    <a:lumMod val="50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 </a:t>
            </a:r>
          </a:p>
          <a:p>
            <a:pPr algn="ctr">
              <a:defRPr/>
            </a:pPr>
            <a:r>
              <a:rPr lang="en-US" altLang="ko-KR" sz="9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9799E4-4F12-96C6-3AC7-2A6F0362BA36}"/>
              </a:ext>
            </a:extLst>
          </p:cNvPr>
          <p:cNvGrpSpPr/>
          <p:nvPr/>
        </p:nvGrpSpPr>
        <p:grpSpPr>
          <a:xfrm>
            <a:off x="-191636" y="5606487"/>
            <a:ext cx="12481499" cy="1707272"/>
            <a:chOff x="-191636" y="5606487"/>
            <a:chExt cx="12481499" cy="170727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EEBEFFE-EB9C-20BA-A802-018AB4598665}"/>
                </a:ext>
              </a:extLst>
            </p:cNvPr>
            <p:cNvGrpSpPr/>
            <p:nvPr/>
          </p:nvGrpSpPr>
          <p:grpSpPr>
            <a:xfrm>
              <a:off x="-24591" y="5606487"/>
              <a:ext cx="1867905" cy="743198"/>
              <a:chOff x="4167236" y="4304480"/>
              <a:chExt cx="3174229" cy="1319726"/>
            </a:xfrm>
          </p:grpSpPr>
          <p:sp>
            <p:nvSpPr>
              <p:cNvPr id="4" name="구름 3">
                <a:extLst>
                  <a:ext uri="{FF2B5EF4-FFF2-40B4-BE49-F238E27FC236}">
                    <a16:creationId xmlns:a16="http://schemas.microsoft.com/office/drawing/2014/main" id="{0C7A5374-5020-5881-B5FB-A054236E97F7}"/>
                  </a:ext>
                </a:extLst>
              </p:cNvPr>
              <p:cNvSpPr/>
              <p:nvPr/>
            </p:nvSpPr>
            <p:spPr>
              <a:xfrm>
                <a:off x="4461675" y="4428529"/>
                <a:ext cx="987650" cy="1195677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구름 4">
                <a:extLst>
                  <a:ext uri="{FF2B5EF4-FFF2-40B4-BE49-F238E27FC236}">
                    <a16:creationId xmlns:a16="http://schemas.microsoft.com/office/drawing/2014/main" id="{4375A162-4E27-7C9A-06CF-96F9C137C7B6}"/>
                  </a:ext>
                </a:extLst>
              </p:cNvPr>
              <p:cNvSpPr/>
              <p:nvPr/>
            </p:nvSpPr>
            <p:spPr>
              <a:xfrm rot="20808805">
                <a:off x="4917616" y="4527342"/>
                <a:ext cx="990430" cy="1009620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구름 5">
                <a:extLst>
                  <a:ext uri="{FF2B5EF4-FFF2-40B4-BE49-F238E27FC236}">
                    <a16:creationId xmlns:a16="http://schemas.microsoft.com/office/drawing/2014/main" id="{FEFB3490-70F9-C3D7-281F-1CB1223AA3F9}"/>
                  </a:ext>
                </a:extLst>
              </p:cNvPr>
              <p:cNvSpPr/>
              <p:nvPr/>
            </p:nvSpPr>
            <p:spPr>
              <a:xfrm rot="5615379">
                <a:off x="5414999" y="4294166"/>
                <a:ext cx="537497" cy="558125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구름 6">
                <a:extLst>
                  <a:ext uri="{FF2B5EF4-FFF2-40B4-BE49-F238E27FC236}">
                    <a16:creationId xmlns:a16="http://schemas.microsoft.com/office/drawing/2014/main" id="{A233A1D3-075E-1700-54E8-2B0E722546BF}"/>
                  </a:ext>
                </a:extLst>
              </p:cNvPr>
              <p:cNvSpPr/>
              <p:nvPr/>
            </p:nvSpPr>
            <p:spPr>
              <a:xfrm rot="5615379">
                <a:off x="5379008" y="4592996"/>
                <a:ext cx="784662" cy="814776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구름 7">
                <a:extLst>
                  <a:ext uri="{FF2B5EF4-FFF2-40B4-BE49-F238E27FC236}">
                    <a16:creationId xmlns:a16="http://schemas.microsoft.com/office/drawing/2014/main" id="{12F1BBE6-3272-2DF6-C4B5-9A5F8278EEC4}"/>
                  </a:ext>
                </a:extLst>
              </p:cNvPr>
              <p:cNvSpPr/>
              <p:nvPr/>
            </p:nvSpPr>
            <p:spPr>
              <a:xfrm rot="14730187">
                <a:off x="5984284" y="4610828"/>
                <a:ext cx="537497" cy="381072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구름 8">
                <a:extLst>
                  <a:ext uri="{FF2B5EF4-FFF2-40B4-BE49-F238E27FC236}">
                    <a16:creationId xmlns:a16="http://schemas.microsoft.com/office/drawing/2014/main" id="{88D5EE4E-5C73-C44D-A447-06B9FB9377EE}"/>
                  </a:ext>
                </a:extLst>
              </p:cNvPr>
              <p:cNvSpPr/>
              <p:nvPr/>
            </p:nvSpPr>
            <p:spPr>
              <a:xfrm rot="17091138">
                <a:off x="6001216" y="4325410"/>
                <a:ext cx="613106" cy="881177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구름 9">
                <a:extLst>
                  <a:ext uri="{FF2B5EF4-FFF2-40B4-BE49-F238E27FC236}">
                    <a16:creationId xmlns:a16="http://schemas.microsoft.com/office/drawing/2014/main" id="{D9B45C04-B1A0-5753-A8BB-51067AF428EA}"/>
                  </a:ext>
                </a:extLst>
              </p:cNvPr>
              <p:cNvSpPr/>
              <p:nvPr/>
            </p:nvSpPr>
            <p:spPr>
              <a:xfrm rot="17091138">
                <a:off x="6491956" y="4584351"/>
                <a:ext cx="813874" cy="885144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구름 10">
                <a:extLst>
                  <a:ext uri="{FF2B5EF4-FFF2-40B4-BE49-F238E27FC236}">
                    <a16:creationId xmlns:a16="http://schemas.microsoft.com/office/drawing/2014/main" id="{48D17140-59CE-F608-D256-D8B17197617D}"/>
                  </a:ext>
                </a:extLst>
              </p:cNvPr>
              <p:cNvSpPr/>
              <p:nvPr/>
            </p:nvSpPr>
            <p:spPr>
              <a:xfrm rot="3178304">
                <a:off x="4212050" y="4633094"/>
                <a:ext cx="659712" cy="749339"/>
              </a:xfrm>
              <a:prstGeom prst="cloud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A4A1739-A344-39B1-0673-9D8C54A70A25}"/>
                </a:ext>
              </a:extLst>
            </p:cNvPr>
            <p:cNvSpPr/>
            <p:nvPr/>
          </p:nvSpPr>
          <p:spPr>
            <a:xfrm>
              <a:off x="-24591" y="5841213"/>
              <a:ext cx="12216591" cy="791462"/>
            </a:xfrm>
            <a:custGeom>
              <a:avLst/>
              <a:gdLst>
                <a:gd name="connsiteX0" fmla="*/ 12216591 w 12216591"/>
                <a:gd name="connsiteY0" fmla="*/ 0 h 791462"/>
                <a:gd name="connsiteX1" fmla="*/ 12216591 w 12216591"/>
                <a:gd name="connsiteY1" fmla="*/ 433674 h 791462"/>
                <a:gd name="connsiteX2" fmla="*/ 11762869 w 12216591"/>
                <a:gd name="connsiteY2" fmla="*/ 486055 h 791462"/>
                <a:gd name="connsiteX3" fmla="*/ 601577 w 12216591"/>
                <a:gd name="connsiteY3" fmla="*/ 474774 h 791462"/>
                <a:gd name="connsiteX4" fmla="*/ 0 w 12216591"/>
                <a:gd name="connsiteY4" fmla="*/ 413743 h 791462"/>
                <a:gd name="connsiteX5" fmla="*/ 0 w 12216591"/>
                <a:gd name="connsiteY5" fmla="*/ 10664 h 791462"/>
                <a:gd name="connsiteX6" fmla="*/ 526865 w 12216591"/>
                <a:gd name="connsiteY6" fmla="*/ 106148 h 791462"/>
                <a:gd name="connsiteX7" fmla="*/ 11694732 w 12216591"/>
                <a:gd name="connsiteY7" fmla="*/ 97258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6591" h="791462">
                  <a:moveTo>
                    <a:pt x="12216591" y="0"/>
                  </a:moveTo>
                  <a:lnTo>
                    <a:pt x="12216591" y="433674"/>
                  </a:lnTo>
                  <a:lnTo>
                    <a:pt x="11762869" y="486055"/>
                  </a:lnTo>
                  <a:cubicBezTo>
                    <a:pt x="7484643" y="946424"/>
                    <a:pt x="4364135" y="839684"/>
                    <a:pt x="601577" y="474774"/>
                  </a:cubicBezTo>
                  <a:lnTo>
                    <a:pt x="0" y="413743"/>
                  </a:lnTo>
                  <a:lnTo>
                    <a:pt x="0" y="10664"/>
                  </a:lnTo>
                  <a:lnTo>
                    <a:pt x="526865" y="106148"/>
                  </a:lnTo>
                  <a:cubicBezTo>
                    <a:pt x="4869828" y="872056"/>
                    <a:pt x="7479257" y="850906"/>
                    <a:pt x="11694732" y="97258"/>
                  </a:cubicBezTo>
                  <a:close/>
                </a:path>
              </a:pathLst>
            </a:custGeom>
            <a:solidFill>
              <a:srgbClr val="6E6E94"/>
            </a:solidFill>
            <a:ln w="120650">
              <a:noFill/>
            </a:ln>
            <a:effectLst>
              <a:outerShdw dist="114300" dir="16200000" rotWithShape="0">
                <a:srgbClr val="E6E1E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487E344-0544-575B-C642-115C2FF8AF9B}"/>
                </a:ext>
              </a:extLst>
            </p:cNvPr>
            <p:cNvSpPr/>
            <p:nvPr/>
          </p:nvSpPr>
          <p:spPr>
            <a:xfrm>
              <a:off x="-191636" y="6421269"/>
              <a:ext cx="12481499" cy="892490"/>
            </a:xfrm>
            <a:custGeom>
              <a:avLst/>
              <a:gdLst>
                <a:gd name="connsiteX0" fmla="*/ 0 w 12481499"/>
                <a:gd name="connsiteY0" fmla="*/ 0 h 892490"/>
                <a:gd name="connsiteX1" fmla="*/ 300050 w 12481499"/>
                <a:gd name="connsiteY1" fmla="*/ 29041 h 892490"/>
                <a:gd name="connsiteX2" fmla="*/ 12189285 w 12481499"/>
                <a:gd name="connsiteY2" fmla="*/ 40072 h 892490"/>
                <a:gd name="connsiteX3" fmla="*/ 12481499 w 12481499"/>
                <a:gd name="connsiteY3" fmla="*/ 11221 h 892490"/>
                <a:gd name="connsiteX4" fmla="*/ 12481499 w 12481499"/>
                <a:gd name="connsiteY4" fmla="*/ 802020 h 892490"/>
                <a:gd name="connsiteX5" fmla="*/ 11891074 w 12481499"/>
                <a:gd name="connsiteY5" fmla="*/ 818801 h 892490"/>
                <a:gd name="connsiteX6" fmla="*/ 799157 w 12481499"/>
                <a:gd name="connsiteY6" fmla="*/ 802296 h 892490"/>
                <a:gd name="connsiteX7" fmla="*/ 0 w 12481499"/>
                <a:gd name="connsiteY7" fmla="*/ 781113 h 89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81499" h="892490">
                  <a:moveTo>
                    <a:pt x="0" y="0"/>
                  </a:moveTo>
                  <a:lnTo>
                    <a:pt x="300050" y="29041"/>
                  </a:lnTo>
                  <a:cubicBezTo>
                    <a:pt x="5548535" y="529686"/>
                    <a:pt x="7334736" y="513937"/>
                    <a:pt x="12189285" y="40072"/>
                  </a:cubicBezTo>
                  <a:lnTo>
                    <a:pt x="12481499" y="11221"/>
                  </a:lnTo>
                  <a:lnTo>
                    <a:pt x="12481499" y="802020"/>
                  </a:lnTo>
                  <a:lnTo>
                    <a:pt x="11891074" y="818801"/>
                  </a:lnTo>
                  <a:cubicBezTo>
                    <a:pt x="7457032" y="936392"/>
                    <a:pt x="4598385" y="900025"/>
                    <a:pt x="799157" y="802296"/>
                  </a:cubicBezTo>
                  <a:lnTo>
                    <a:pt x="0" y="781113"/>
                  </a:lnTo>
                  <a:close/>
                </a:path>
              </a:pathLst>
            </a:custGeom>
            <a:solidFill>
              <a:srgbClr val="C9C5D6"/>
            </a:solidFill>
            <a:ln w="120650">
              <a:solidFill>
                <a:srgbClr val="E6E1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E531C1B-6D11-22D7-7E0B-E47B73E2DD5D}"/>
                </a:ext>
              </a:extLst>
            </p:cNvPr>
            <p:cNvCxnSpPr>
              <a:cxnSpLocks/>
            </p:cNvCxnSpPr>
            <p:nvPr/>
          </p:nvCxnSpPr>
          <p:spPr>
            <a:xfrm>
              <a:off x="1569818" y="6561663"/>
              <a:ext cx="510575" cy="675860"/>
            </a:xfrm>
            <a:prstGeom prst="line">
              <a:avLst/>
            </a:prstGeom>
            <a:ln w="117475">
              <a:solidFill>
                <a:srgbClr val="E6E1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8F59155-902F-B0FE-120C-56FA5A21E7C6}"/>
                </a:ext>
              </a:extLst>
            </p:cNvPr>
            <p:cNvSpPr/>
            <p:nvPr/>
          </p:nvSpPr>
          <p:spPr>
            <a:xfrm>
              <a:off x="5016366" y="6587710"/>
              <a:ext cx="2355086" cy="5143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412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i="1" dirty="0"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90:00 </a:t>
              </a:r>
              <a:r>
                <a:rPr lang="en-US" altLang="ko-KR" sz="1400" i="1" dirty="0"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FT</a:t>
              </a:r>
              <a:endParaRPr lang="ko-KR" altLang="en-US" sz="24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2539F4C-9990-BAF9-4674-FA1C9D7F6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551" y="5983940"/>
              <a:ext cx="482338" cy="438442"/>
            </a:xfrm>
            <a:prstGeom prst="line">
              <a:avLst/>
            </a:prstGeom>
            <a:ln w="44450"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B5027A-7907-CD3F-60D2-5240E05449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8025" y="6203161"/>
              <a:ext cx="362368" cy="358501"/>
            </a:xfrm>
            <a:prstGeom prst="line">
              <a:avLst/>
            </a:prstGeom>
            <a:ln w="44450"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C4EAE33-E8AC-34D8-0457-AAE47CB22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7649" y="6397997"/>
              <a:ext cx="181185" cy="280041"/>
            </a:xfrm>
            <a:prstGeom prst="line">
              <a:avLst/>
            </a:prstGeom>
            <a:ln w="44450"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4DD6684-80E4-A09F-28B5-5BE27B04876C}"/>
                </a:ext>
              </a:extLst>
            </p:cNvPr>
            <p:cNvCxnSpPr>
              <a:cxnSpLocks/>
            </p:cNvCxnSpPr>
            <p:nvPr/>
          </p:nvCxnSpPr>
          <p:spPr>
            <a:xfrm>
              <a:off x="8080686" y="6442428"/>
              <a:ext cx="144450" cy="277472"/>
            </a:xfrm>
            <a:prstGeom prst="line">
              <a:avLst/>
            </a:prstGeom>
            <a:ln w="44450"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E33A85B-7DA1-E539-4FC4-FC6B633588F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898" y="6273029"/>
              <a:ext cx="284521" cy="340568"/>
            </a:xfrm>
            <a:prstGeom prst="line">
              <a:avLst/>
            </a:prstGeom>
            <a:ln w="44450"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13BBAB-B2B1-4BCC-785A-115365198C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8953" y="6035607"/>
              <a:ext cx="462573" cy="427191"/>
            </a:xfrm>
            <a:prstGeom prst="line">
              <a:avLst/>
            </a:prstGeom>
            <a:ln w="44450"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70010D0-6971-48E8-5BF0-04A58047D2D8}"/>
                </a:ext>
              </a:extLst>
            </p:cNvPr>
            <p:cNvCxnSpPr>
              <a:cxnSpLocks/>
            </p:cNvCxnSpPr>
            <p:nvPr/>
          </p:nvCxnSpPr>
          <p:spPr>
            <a:xfrm>
              <a:off x="4168035" y="6779291"/>
              <a:ext cx="303585" cy="494051"/>
            </a:xfrm>
            <a:prstGeom prst="line">
              <a:avLst/>
            </a:prstGeom>
            <a:ln w="117475">
              <a:solidFill>
                <a:srgbClr val="E6E1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EA2FCEC-A56F-16CF-863E-87997B089EA0}"/>
                </a:ext>
              </a:extLst>
            </p:cNvPr>
            <p:cNvGrpSpPr/>
            <p:nvPr/>
          </p:nvGrpSpPr>
          <p:grpSpPr>
            <a:xfrm flipH="1">
              <a:off x="8307297" y="6554619"/>
              <a:ext cx="2901803" cy="711680"/>
              <a:chOff x="3133725" y="5038724"/>
              <a:chExt cx="2002971" cy="1263758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2B8DC16-4324-A0DA-8D82-05B0AE5B1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3725" y="5038724"/>
                <a:ext cx="352425" cy="1200150"/>
              </a:xfrm>
              <a:prstGeom prst="line">
                <a:avLst/>
              </a:prstGeom>
              <a:ln w="117475">
                <a:solidFill>
                  <a:srgbClr val="E6E1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510E702-D913-9732-8824-83E4C4FA7F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7146" y="5425176"/>
                <a:ext cx="209550" cy="877306"/>
              </a:xfrm>
              <a:prstGeom prst="line">
                <a:avLst/>
              </a:prstGeom>
              <a:ln w="117475">
                <a:solidFill>
                  <a:srgbClr val="E6E1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1071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7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283403" y="1579315"/>
            <a:ext cx="5711335" cy="437408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10800000">
            <a:off x="0" y="0"/>
            <a:ext cx="3197263" cy="1541245"/>
            <a:chOff x="5276850" y="3516366"/>
            <a:chExt cx="6915151" cy="3333459"/>
          </a:xfrm>
        </p:grpSpPr>
        <p:sp>
          <p:nvSpPr>
            <p:cNvPr id="20" name="직각 삼각형 19"/>
            <p:cNvSpPr/>
            <p:nvPr/>
          </p:nvSpPr>
          <p:spPr>
            <a:xfrm rot="16200000">
              <a:off x="7067697" y="1725519"/>
              <a:ext cx="3333458" cy="6915151"/>
            </a:xfrm>
            <a:prstGeom prst="rtTriangle">
              <a:avLst/>
            </a:prstGeom>
            <a:solidFill>
              <a:srgbClr val="D8023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16200000">
              <a:off x="8754623" y="3412446"/>
              <a:ext cx="2236079" cy="4638675"/>
            </a:xfrm>
            <a:prstGeom prst="rtTriangle">
              <a:avLst/>
            </a:prstGeom>
            <a:solidFill>
              <a:srgbClr val="D80239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9827483" y="4485307"/>
              <a:ext cx="1538164" cy="3190872"/>
            </a:xfrm>
            <a:prstGeom prst="rtTriangle">
              <a:avLst/>
            </a:prstGeom>
            <a:solidFill>
              <a:srgbClr val="D80239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각 삼각형 13"/>
            <p:cNvSpPr/>
            <p:nvPr/>
          </p:nvSpPr>
          <p:spPr>
            <a:xfrm rot="16200000">
              <a:off x="10749971" y="5407795"/>
              <a:ext cx="938068" cy="1945991"/>
            </a:xfrm>
            <a:prstGeom prst="rtTriangle">
              <a:avLst/>
            </a:prstGeom>
            <a:solidFill>
              <a:srgbClr val="D80239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>
            <a:off x="4343548" y="1685811"/>
            <a:ext cx="3410064" cy="3410064"/>
          </a:xfrm>
          <a:custGeom>
            <a:avLst/>
            <a:gdLst>
              <a:gd name="connsiteX0" fmla="*/ 28406 w 3410064"/>
              <a:gd name="connsiteY0" fmla="*/ 2988585 h 3410064"/>
              <a:gd name="connsiteX1" fmla="*/ 28406 w 3410064"/>
              <a:gd name="connsiteY1" fmla="*/ 3381658 h 3410064"/>
              <a:gd name="connsiteX2" fmla="*/ 649165 w 3410064"/>
              <a:gd name="connsiteY2" fmla="*/ 3381658 h 3410064"/>
              <a:gd name="connsiteX3" fmla="*/ 623506 w 3410064"/>
              <a:gd name="connsiteY3" fmla="*/ 3410064 h 3410064"/>
              <a:gd name="connsiteX4" fmla="*/ 0 w 3410064"/>
              <a:gd name="connsiteY4" fmla="*/ 3410064 h 3410064"/>
              <a:gd name="connsiteX5" fmla="*/ 0 w 3410064"/>
              <a:gd name="connsiteY5" fmla="*/ 3013658 h 3410064"/>
              <a:gd name="connsiteX6" fmla="*/ 3410064 w 3410064"/>
              <a:gd name="connsiteY6" fmla="*/ 1950376 h 3410064"/>
              <a:gd name="connsiteX7" fmla="*/ 3410064 w 3410064"/>
              <a:gd name="connsiteY7" fmla="*/ 3410064 h 3410064"/>
              <a:gd name="connsiteX8" fmla="*/ 1034425 w 3410064"/>
              <a:gd name="connsiteY8" fmla="*/ 3410064 h 3410064"/>
              <a:gd name="connsiteX9" fmla="*/ 1073697 w 3410064"/>
              <a:gd name="connsiteY9" fmla="*/ 3381658 h 3410064"/>
              <a:gd name="connsiteX10" fmla="*/ 3381658 w 3410064"/>
              <a:gd name="connsiteY10" fmla="*/ 3381658 h 3410064"/>
              <a:gd name="connsiteX11" fmla="*/ 3381658 w 3410064"/>
              <a:gd name="connsiteY11" fmla="*/ 1977229 h 3410064"/>
              <a:gd name="connsiteX12" fmla="*/ 28406 w 3410064"/>
              <a:gd name="connsiteY12" fmla="*/ 1887269 h 3410064"/>
              <a:gd name="connsiteX13" fmla="*/ 28406 w 3410064"/>
              <a:gd name="connsiteY13" fmla="*/ 2617031 h 3410064"/>
              <a:gd name="connsiteX14" fmla="*/ 0 w 3410064"/>
              <a:gd name="connsiteY14" fmla="*/ 2651857 h 3410064"/>
              <a:gd name="connsiteX15" fmla="*/ 0 w 3410064"/>
              <a:gd name="connsiteY15" fmla="*/ 1920366 h 3410064"/>
              <a:gd name="connsiteX16" fmla="*/ 3410064 w 3410064"/>
              <a:gd name="connsiteY16" fmla="*/ 856436 h 3410064"/>
              <a:gd name="connsiteX17" fmla="*/ 3410064 w 3410064"/>
              <a:gd name="connsiteY17" fmla="*/ 1419881 h 3410064"/>
              <a:gd name="connsiteX18" fmla="*/ 3381658 w 3410064"/>
              <a:gd name="connsiteY18" fmla="*/ 1441445 h 3410064"/>
              <a:gd name="connsiteX19" fmla="*/ 3381658 w 3410064"/>
              <a:gd name="connsiteY19" fmla="*/ 879148 h 3410064"/>
              <a:gd name="connsiteX20" fmla="*/ 0 w 3410064"/>
              <a:gd name="connsiteY20" fmla="*/ 0 h 3410064"/>
              <a:gd name="connsiteX21" fmla="*/ 3410064 w 3410064"/>
              <a:gd name="connsiteY21" fmla="*/ 0 h 3410064"/>
              <a:gd name="connsiteX22" fmla="*/ 3410064 w 3410064"/>
              <a:gd name="connsiteY22" fmla="*/ 606891 h 3410064"/>
              <a:gd name="connsiteX23" fmla="*/ 3381658 w 3410064"/>
              <a:gd name="connsiteY23" fmla="*/ 625671 h 3410064"/>
              <a:gd name="connsiteX24" fmla="*/ 3381658 w 3410064"/>
              <a:gd name="connsiteY24" fmla="*/ 28406 h 3410064"/>
              <a:gd name="connsiteX25" fmla="*/ 28406 w 3410064"/>
              <a:gd name="connsiteY25" fmla="*/ 28406 h 3410064"/>
              <a:gd name="connsiteX26" fmla="*/ 28406 w 3410064"/>
              <a:gd name="connsiteY26" fmla="*/ 1611479 h 3410064"/>
              <a:gd name="connsiteX27" fmla="*/ 0 w 3410064"/>
              <a:gd name="connsiteY27" fmla="*/ 1643091 h 34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410064" h="3410064">
                <a:moveTo>
                  <a:pt x="28406" y="2988585"/>
                </a:moveTo>
                <a:lnTo>
                  <a:pt x="28406" y="3381658"/>
                </a:lnTo>
                <a:lnTo>
                  <a:pt x="649165" y="3381658"/>
                </a:lnTo>
                <a:lnTo>
                  <a:pt x="623506" y="3410064"/>
                </a:lnTo>
                <a:lnTo>
                  <a:pt x="0" y="3410064"/>
                </a:lnTo>
                <a:lnTo>
                  <a:pt x="0" y="3013658"/>
                </a:lnTo>
                <a:close/>
                <a:moveTo>
                  <a:pt x="3410064" y="1950376"/>
                </a:moveTo>
                <a:lnTo>
                  <a:pt x="3410064" y="3410064"/>
                </a:lnTo>
                <a:lnTo>
                  <a:pt x="1034425" y="3410064"/>
                </a:lnTo>
                <a:lnTo>
                  <a:pt x="1073697" y="3381658"/>
                </a:lnTo>
                <a:lnTo>
                  <a:pt x="3381658" y="3381658"/>
                </a:lnTo>
                <a:lnTo>
                  <a:pt x="3381658" y="1977229"/>
                </a:lnTo>
                <a:close/>
                <a:moveTo>
                  <a:pt x="28406" y="1887269"/>
                </a:moveTo>
                <a:lnTo>
                  <a:pt x="28406" y="2617031"/>
                </a:lnTo>
                <a:lnTo>
                  <a:pt x="0" y="2651857"/>
                </a:lnTo>
                <a:lnTo>
                  <a:pt x="0" y="1920366"/>
                </a:lnTo>
                <a:close/>
                <a:moveTo>
                  <a:pt x="3410064" y="856436"/>
                </a:moveTo>
                <a:lnTo>
                  <a:pt x="3410064" y="1419881"/>
                </a:lnTo>
                <a:lnTo>
                  <a:pt x="3381658" y="1441445"/>
                </a:lnTo>
                <a:lnTo>
                  <a:pt x="3381658" y="879148"/>
                </a:lnTo>
                <a:close/>
                <a:moveTo>
                  <a:pt x="0" y="0"/>
                </a:moveTo>
                <a:lnTo>
                  <a:pt x="3410064" y="0"/>
                </a:lnTo>
                <a:lnTo>
                  <a:pt x="3410064" y="606891"/>
                </a:lnTo>
                <a:lnTo>
                  <a:pt x="3381658" y="625671"/>
                </a:lnTo>
                <a:lnTo>
                  <a:pt x="3381658" y="28406"/>
                </a:lnTo>
                <a:lnTo>
                  <a:pt x="28406" y="28406"/>
                </a:lnTo>
                <a:lnTo>
                  <a:pt x="28406" y="1611479"/>
                </a:lnTo>
                <a:lnTo>
                  <a:pt x="0" y="1643091"/>
                </a:lnTo>
                <a:close/>
              </a:path>
            </a:pathLst>
          </a:custGeom>
          <a:gradFill>
            <a:gsLst>
              <a:gs pos="0">
                <a:srgbClr val="D80239"/>
              </a:gs>
              <a:gs pos="100000">
                <a:srgbClr val="024FD8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83403" y="2182355"/>
            <a:ext cx="5388222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1500" b="1" i="1" kern="0" dirty="0">
                <a:solidFill>
                  <a:prstClr val="white"/>
                </a:solidFill>
              </a:rPr>
              <a:t>KFA</a:t>
            </a: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white"/>
                </a:solidFill>
              </a:rPr>
              <a:t>Korea Football Association</a:t>
            </a:r>
            <a:endParaRPr lang="ko-KR" altLang="en-US" sz="1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13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6761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  <a:r>
              <a:rPr lang="en-US" altLang="ko-KR" sz="9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6" name="차트 5"/>
          <p:cNvGraphicFramePr/>
          <p:nvPr>
            <p:extLst/>
          </p:nvPr>
        </p:nvGraphicFramePr>
        <p:xfrm>
          <a:off x="1361142" y="1520706"/>
          <a:ext cx="9601200" cy="4559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직사각형 7"/>
          <p:cNvSpPr/>
          <p:nvPr/>
        </p:nvSpPr>
        <p:spPr>
          <a:xfrm>
            <a:off x="1512901" y="1531081"/>
            <a:ext cx="4593682" cy="976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765637" y="3034697"/>
            <a:ext cx="7920000" cy="7622"/>
          </a:xfrm>
          <a:prstGeom prst="line">
            <a:avLst/>
          </a:prstGeom>
          <a:ln w="15875">
            <a:solidFill>
              <a:srgbClr val="D8023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595565" y="2883343"/>
            <a:ext cx="1170071" cy="30270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5875">
            <a:solidFill>
              <a:srgbClr val="D80239"/>
            </a:solidFill>
            <a:prstDash val="solid"/>
          </a:ln>
          <a:scene3d>
            <a:camera prst="orthographicFront"/>
            <a:lightRig rig="sof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prstClr val="white"/>
                </a:solidFill>
              </a:rPr>
              <a:t>천제 평균</a:t>
            </a:r>
          </a:p>
        </p:txBody>
      </p:sp>
    </p:spTree>
    <p:extLst>
      <p:ext uri="{BB962C8B-B14F-4D97-AF65-F5344CB8AC3E}">
        <p14:creationId xmlns:p14="http://schemas.microsoft.com/office/powerpoint/2010/main" val="1568681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6761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  <a:r>
              <a:rPr lang="en-US" altLang="ko-KR" sz="9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3514193" y="1939323"/>
            <a:ext cx="5306334" cy="272857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90495" y="1778718"/>
            <a:ext cx="1083168" cy="1083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062465" y="1384851"/>
            <a:ext cx="1083168" cy="1083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185223" y="3774747"/>
            <a:ext cx="1083168" cy="1083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38766" y="3909530"/>
            <a:ext cx="1083168" cy="1083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34855" y="2923209"/>
            <a:ext cx="1594446" cy="78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806825" y="2520853"/>
            <a:ext cx="1594446" cy="78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983127" y="5049180"/>
            <a:ext cx="1594446" cy="78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929583" y="4926795"/>
            <a:ext cx="1594446" cy="78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973903" y="2520853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86630" y="3551459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80680" y="218025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77505" y="409475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0652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/>
          <p:nvPr/>
        </p:nvSpPr>
        <p:spPr>
          <a:xfrm>
            <a:off x="341742" y="12214"/>
            <a:ext cx="1704768" cy="130561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686" y="812800"/>
            <a:ext cx="11814628" cy="5883564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0">
                  <a:srgbClr val="CC3399"/>
                </a:gs>
                <a:gs pos="100000">
                  <a:srgbClr val="024FD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1099" y="116875"/>
            <a:ext cx="6761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  <a:r>
              <a:rPr lang="en-US" altLang="ko-KR" sz="9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340100" y="0"/>
            <a:ext cx="8954637" cy="6858000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1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1E813D-22E3-40A0-B8D7-9A684375A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714" y="995708"/>
            <a:ext cx="8270553" cy="52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4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79F1CE8-2974-447D-9E8F-8F5019E1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93" y="1429380"/>
            <a:ext cx="10755214" cy="41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60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D15AAC-6770-4651-905A-1B81F0C61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1" y="1219247"/>
            <a:ext cx="5126055" cy="27226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3D679C-34AC-4F6A-A761-B71F257BB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246" y="1219247"/>
            <a:ext cx="3340652" cy="27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6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91D425-289C-4B68-8745-5704D833F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012" y="214102"/>
            <a:ext cx="4998798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A918AEF-04C0-45A6-9818-AC510D9A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83728"/>
            <a:ext cx="6096000" cy="23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5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rgbClr val="03314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1198" y="11415"/>
            <a:ext cx="5103846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51F356-A640-4893-90EB-0AA381CEA882}"/>
              </a:ext>
            </a:extLst>
          </p:cNvPr>
          <p:cNvCxnSpPr>
            <a:cxnSpLocks/>
          </p:cNvCxnSpPr>
          <p:nvPr/>
        </p:nvCxnSpPr>
        <p:spPr>
          <a:xfrm flipV="1">
            <a:off x="-63500" y="-91970"/>
            <a:ext cx="2906538" cy="159057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위쪽 모서리 178">
            <a:extLst>
              <a:ext uri="{FF2B5EF4-FFF2-40B4-BE49-F238E27FC236}">
                <a16:creationId xmlns:a16="http://schemas.microsoft.com/office/drawing/2014/main" id="{7A9F395F-2488-428E-B4D9-091096333BF7}"/>
              </a:ext>
            </a:extLst>
          </p:cNvPr>
          <p:cNvSpPr/>
          <p:nvPr/>
        </p:nvSpPr>
        <p:spPr>
          <a:xfrm>
            <a:off x="1092191" y="-124251"/>
            <a:ext cx="110944" cy="985822"/>
          </a:xfrm>
          <a:prstGeom prst="round2SameRect">
            <a:avLst>
              <a:gd name="adj1" fmla="val 0"/>
              <a:gd name="adj2" fmla="val 29972"/>
            </a:avLst>
          </a:prstGeom>
          <a:gradFill flip="none" rotWithShape="1">
            <a:gsLst>
              <a:gs pos="20000">
                <a:schemeClr val="bg1">
                  <a:shade val="30000"/>
                  <a:satMod val="115000"/>
                </a:schemeClr>
              </a:gs>
              <a:gs pos="58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D002F-A725-4533-90F5-0A00ED58C5E2}"/>
              </a:ext>
            </a:extLst>
          </p:cNvPr>
          <p:cNvGrpSpPr/>
          <p:nvPr/>
        </p:nvGrpSpPr>
        <p:grpSpPr>
          <a:xfrm>
            <a:off x="14070" y="-635000"/>
            <a:ext cx="1098043" cy="1440319"/>
            <a:chOff x="-6905" y="-2217622"/>
            <a:chExt cx="2239327" cy="293735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61E83F9-EBFE-4D69-A227-5387018CD5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661" y="-244678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E3FB856-3D56-4A70-909A-8C81B8361D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202" y="-546107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CCECB65-F678-48E6-BFC8-91DE66AC2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743" y="-847536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2344180E-68C4-4449-832A-8EDDEC3D9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283" y="-1148965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CA27128-6D9A-479D-87E7-40339D12A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24" y="-1450394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0DDE63B-9334-452B-BF32-4CCEB6647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364" y="-1751822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F7CEEA8-095D-46F8-976C-D9553AD1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905" y="-2053251"/>
              <a:ext cx="2236083" cy="96441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01EEA3C-C4C9-412A-B1FA-52A7F53F3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891" y="-141187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697A5631-7B4B-4D86-BE2E-E4778E9F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749" y="-153843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389D9D-1AEB-4C4B-AFA7-829555DCD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13" y="-1653690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52F5D56C-3E45-4FF8-9D71-4488DA9F0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0" y="-175199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3E57B909-8D6A-48D8-9890-F8E2EFC87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301" y="-1841466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4467E66-A101-4092-A2CE-B8065DFA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76" y="-1925191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3723D42-B1DA-4717-BCA9-10C635F9E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07" y="-1998894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B17EA4B-FE1F-474C-A32F-9B9DBA277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738" y="-206606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4ECD93A-A830-4233-AB7C-E165CB6A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78" y="-2114575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2F1D46A-BBB9-4532-BA72-B33C0E6AD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68" y="-2175388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04559C0-25FB-4D30-8952-A1DCC5011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2" y="-2217622"/>
              <a:ext cx="0" cy="2010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4954C32-0E2F-4890-B93E-8DF4327F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2" y="85114"/>
            <a:ext cx="745919" cy="74591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17BC0C-0F0C-4AD6-AA11-0A380EB4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000" y="0"/>
            <a:ext cx="3960000" cy="54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1765"/>
      </p:ext>
    </p:extLst>
  </p:cSld>
  <p:clrMapOvr>
    <a:masterClrMapping/>
  </p:clrMapOvr>
</p:sld>
</file>

<file path=ppt/theme/theme1.xml><?xml version="1.0" encoding="utf-8"?>
<a:theme xmlns:a="http://schemas.openxmlformats.org/drawingml/2006/main" name="3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723</Words>
  <Application>Microsoft Office PowerPoint</Application>
  <PresentationFormat>와이드스크린</PresentationFormat>
  <Paragraphs>130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Tmon몬소리 Black</vt:lpstr>
      <vt:lpstr>맑은 고딕</vt:lpstr>
      <vt:lpstr>야놀자 야체 B</vt:lpstr>
      <vt:lpstr>Aharoni</vt:lpstr>
      <vt:lpstr>Arial</vt:lpstr>
      <vt:lpstr>36_Office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15</cp:revision>
  <dcterms:created xsi:type="dcterms:W3CDTF">2021-05-17T14:57:53Z</dcterms:created>
  <dcterms:modified xsi:type="dcterms:W3CDTF">2023-10-05T10:56:07Z</dcterms:modified>
</cp:coreProperties>
</file>